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61" r:id="rId3"/>
    <p:sldId id="262" r:id="rId4"/>
    <p:sldId id="267" r:id="rId5"/>
    <p:sldId id="286" r:id="rId6"/>
    <p:sldId id="264" r:id="rId7"/>
    <p:sldId id="266" r:id="rId8"/>
    <p:sldId id="285" r:id="rId9"/>
    <p:sldId id="257" r:id="rId10"/>
    <p:sldId id="275" r:id="rId11"/>
    <p:sldId id="269" r:id="rId12"/>
    <p:sldId id="263" r:id="rId13"/>
    <p:sldId id="265" r:id="rId14"/>
    <p:sldId id="288" r:id="rId15"/>
    <p:sldId id="289" r:id="rId16"/>
    <p:sldId id="277" r:id="rId17"/>
    <p:sldId id="287" r:id="rId18"/>
    <p:sldId id="290" r:id="rId19"/>
    <p:sldId id="273" r:id="rId20"/>
  </p:sldIdLst>
  <p:sldSz cx="13716000" cy="10287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Forum" panose="020B0604020202020204" charset="0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446D55C-C011-3DE1-D48B-F040D6D63AC4}" name="Nguyễn Đức Gia  Hân" initials="NĐGH" userId="S::0950080098@sv.hcmunre.edu.vn::181c65e0-a71e-4361-a10d-82b5cf7436c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9657D2-2731-4588-9EEA-73DE8B182372}">
  <a:tblStyle styleId="{729657D2-2731-4588-9EEA-73DE8B18237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039" autoAdjust="0"/>
  </p:normalViewPr>
  <p:slideViewPr>
    <p:cSldViewPr snapToGrid="0">
      <p:cViewPr varScale="1">
        <p:scale>
          <a:sx n="52" d="100"/>
          <a:sy n="52" d="100"/>
        </p:scale>
        <p:origin x="1522" y="58"/>
      </p:cViewPr>
      <p:guideLst>
        <p:guide orient="horz" pos="216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652DC7-E67E-4813-80B2-FDAA5C6EFB51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0A5B9F8-5987-49EF-BD53-40905C93454D}">
      <dgm:prSet/>
      <dgm:spPr/>
      <dgm:t>
        <a:bodyPr/>
        <a:lstStyle/>
        <a:p>
          <a:r>
            <a:rPr lang="en-US" dirty="0" err="1"/>
            <a:t>Một</a:t>
          </a:r>
          <a:r>
            <a:rPr lang="en-US" dirty="0"/>
            <a:t> </a:t>
          </a:r>
          <a:r>
            <a:rPr lang="en-US" dirty="0" err="1"/>
            <a:t>số</a:t>
          </a:r>
          <a:r>
            <a:rPr lang="en-US" dirty="0"/>
            <a:t> </a:t>
          </a:r>
          <a:r>
            <a:rPr lang="en-US" dirty="0" err="1"/>
            <a:t>tính</a:t>
          </a:r>
          <a:r>
            <a:rPr lang="en-US" dirty="0"/>
            <a:t> </a:t>
          </a:r>
          <a:r>
            <a:rPr lang="en-US" dirty="0" err="1"/>
            <a:t>năng</a:t>
          </a:r>
          <a:r>
            <a:rPr lang="en-US" dirty="0"/>
            <a:t> </a:t>
          </a:r>
          <a:r>
            <a:rPr lang="en-US" dirty="0" err="1"/>
            <a:t>khác</a:t>
          </a:r>
          <a:r>
            <a:rPr lang="en-US" dirty="0"/>
            <a:t> </a:t>
          </a:r>
          <a:r>
            <a:rPr lang="en-US" dirty="0" err="1"/>
            <a:t>của</a:t>
          </a:r>
          <a:r>
            <a:rPr lang="en-US" dirty="0"/>
            <a:t> </a:t>
          </a:r>
          <a:r>
            <a:rPr lang="en-US" dirty="0" err="1"/>
            <a:t>osCommerce</a:t>
          </a:r>
          <a:r>
            <a:rPr lang="en-US" dirty="0"/>
            <a:t> bao </a:t>
          </a:r>
          <a:r>
            <a:rPr lang="en-US" dirty="0" err="1"/>
            <a:t>gồm</a:t>
          </a:r>
          <a:r>
            <a:rPr lang="en-US" dirty="0"/>
            <a:t>:</a:t>
          </a:r>
        </a:p>
      </dgm:t>
    </dgm:pt>
    <dgm:pt modelId="{1A2CD0E9-1034-4A97-8451-C56425EB52D7}" type="parTrans" cxnId="{C67B6B65-C225-4BD0-8D7A-E8A14BB94020}">
      <dgm:prSet/>
      <dgm:spPr/>
      <dgm:t>
        <a:bodyPr/>
        <a:lstStyle/>
        <a:p>
          <a:endParaRPr lang="en-US"/>
        </a:p>
      </dgm:t>
    </dgm:pt>
    <dgm:pt modelId="{E2F7F6DC-1796-4292-BF29-E180FFC5C4D1}" type="sibTrans" cxnId="{C67B6B65-C225-4BD0-8D7A-E8A14BB94020}">
      <dgm:prSet/>
      <dgm:spPr/>
      <dgm:t>
        <a:bodyPr/>
        <a:lstStyle/>
        <a:p>
          <a:endParaRPr lang="en-US"/>
        </a:p>
      </dgm:t>
    </dgm:pt>
    <dgm:pt modelId="{B9B9384F-32C7-475B-B729-9F4531638C31}">
      <dgm:prSet/>
      <dgm:spPr/>
      <dgm:t>
        <a:bodyPr/>
        <a:lstStyle/>
        <a:p>
          <a:pPr>
            <a:buSzPts val="550"/>
            <a:buFont typeface="Wingdings" panose="05000000000000000000" pitchFamily="2" charset="2"/>
            <a:buChar char=""/>
          </a:pPr>
          <a:r>
            <a:rPr lang="en-US"/>
            <a:t>Kênh bán hàng.</a:t>
          </a:r>
        </a:p>
      </dgm:t>
    </dgm:pt>
    <dgm:pt modelId="{768C5E8E-3E46-4C21-A4A1-B7A8BE00FDD1}" type="parTrans" cxnId="{13C51AA3-09C4-4108-A309-5E0196B04C5D}">
      <dgm:prSet/>
      <dgm:spPr/>
      <dgm:t>
        <a:bodyPr/>
        <a:lstStyle/>
        <a:p>
          <a:endParaRPr lang="en-US"/>
        </a:p>
      </dgm:t>
    </dgm:pt>
    <dgm:pt modelId="{B9C90741-B828-4070-8335-CA736018F454}" type="sibTrans" cxnId="{13C51AA3-09C4-4108-A309-5E0196B04C5D}">
      <dgm:prSet/>
      <dgm:spPr/>
      <dgm:t>
        <a:bodyPr/>
        <a:lstStyle/>
        <a:p>
          <a:endParaRPr lang="en-US"/>
        </a:p>
      </dgm:t>
    </dgm:pt>
    <dgm:pt modelId="{C2C9FFAA-181F-4F3C-871B-EBB4199C5EE8}">
      <dgm:prSet/>
      <dgm:spPr/>
      <dgm:t>
        <a:bodyPr/>
        <a:lstStyle/>
        <a:p>
          <a:pPr>
            <a:buSzPts val="550"/>
            <a:buFont typeface="Wingdings" panose="05000000000000000000" pitchFamily="2" charset="2"/>
            <a:buChar char=""/>
          </a:pPr>
          <a:r>
            <a:rPr lang="en-US"/>
            <a:t>Cửa hàng ứng dụng.</a:t>
          </a:r>
        </a:p>
      </dgm:t>
    </dgm:pt>
    <dgm:pt modelId="{39C51B35-8AB0-452A-A66D-691BBF0BD170}" type="parTrans" cxnId="{8428B914-790F-4CDA-A451-4DAE0EE17F9D}">
      <dgm:prSet/>
      <dgm:spPr/>
      <dgm:t>
        <a:bodyPr/>
        <a:lstStyle/>
        <a:p>
          <a:endParaRPr lang="en-US"/>
        </a:p>
      </dgm:t>
    </dgm:pt>
    <dgm:pt modelId="{AD154933-6B2C-4BDE-88BB-CA435091C209}" type="sibTrans" cxnId="{8428B914-790F-4CDA-A451-4DAE0EE17F9D}">
      <dgm:prSet/>
      <dgm:spPr/>
      <dgm:t>
        <a:bodyPr/>
        <a:lstStyle/>
        <a:p>
          <a:endParaRPr lang="en-US"/>
        </a:p>
      </dgm:t>
    </dgm:pt>
    <dgm:pt modelId="{A4BCEAEE-4325-456C-8F57-D313FE063949}">
      <dgm:prSet/>
      <dgm:spPr/>
      <dgm:t>
        <a:bodyPr/>
        <a:lstStyle/>
        <a:p>
          <a:pPr>
            <a:buSzPts val="550"/>
            <a:buFont typeface="Wingdings" panose="05000000000000000000" pitchFamily="2" charset="2"/>
            <a:buChar char=""/>
          </a:pPr>
          <a:r>
            <a:rPr lang="en-US"/>
            <a:t>Chuyển đổi ngôn ngữ và tiền tệ.</a:t>
          </a:r>
        </a:p>
      </dgm:t>
    </dgm:pt>
    <dgm:pt modelId="{639F4E07-CE8E-44CF-9702-34F6E101768B}" type="parTrans" cxnId="{699C3E93-8969-412E-8AFA-4B623F5A9E03}">
      <dgm:prSet/>
      <dgm:spPr/>
      <dgm:t>
        <a:bodyPr/>
        <a:lstStyle/>
        <a:p>
          <a:endParaRPr lang="en-US"/>
        </a:p>
      </dgm:t>
    </dgm:pt>
    <dgm:pt modelId="{87680852-E18D-4AC6-BA36-677AD656DCF0}" type="sibTrans" cxnId="{699C3E93-8969-412E-8AFA-4B623F5A9E03}">
      <dgm:prSet/>
      <dgm:spPr/>
      <dgm:t>
        <a:bodyPr/>
        <a:lstStyle/>
        <a:p>
          <a:endParaRPr lang="en-US"/>
        </a:p>
      </dgm:t>
    </dgm:pt>
    <dgm:pt modelId="{B21A0C0A-F0AF-4AFF-A2BA-BD98BADE2A98}">
      <dgm:prSet/>
      <dgm:spPr/>
      <dgm:t>
        <a:bodyPr/>
        <a:lstStyle/>
        <a:p>
          <a:pPr>
            <a:buSzPts val="550"/>
            <a:buFont typeface="Wingdings" panose="05000000000000000000" pitchFamily="2" charset="2"/>
            <a:buChar char=""/>
          </a:pPr>
          <a:r>
            <a:rPr lang="en-US"/>
            <a:t>Quản lý đơn hàng và khách hàng.</a:t>
          </a:r>
        </a:p>
      </dgm:t>
    </dgm:pt>
    <dgm:pt modelId="{67DE1815-669B-4DEE-B7B2-9CEAEA368D4B}" type="parTrans" cxnId="{EC0FA6BB-3249-4C16-A380-4BC83C3C3666}">
      <dgm:prSet/>
      <dgm:spPr/>
      <dgm:t>
        <a:bodyPr/>
        <a:lstStyle/>
        <a:p>
          <a:endParaRPr lang="en-US"/>
        </a:p>
      </dgm:t>
    </dgm:pt>
    <dgm:pt modelId="{58C4AAFE-6E86-4A23-82A7-AEBE0F28AB39}" type="sibTrans" cxnId="{EC0FA6BB-3249-4C16-A380-4BC83C3C3666}">
      <dgm:prSet/>
      <dgm:spPr/>
      <dgm:t>
        <a:bodyPr/>
        <a:lstStyle/>
        <a:p>
          <a:endParaRPr lang="en-US"/>
        </a:p>
      </dgm:t>
    </dgm:pt>
    <dgm:pt modelId="{F81EA81C-6DFC-461D-92D9-FA846967FB33}">
      <dgm:prSet/>
      <dgm:spPr/>
      <dgm:t>
        <a:bodyPr/>
        <a:lstStyle/>
        <a:p>
          <a:pPr>
            <a:buSzPts val="550"/>
            <a:buFont typeface="Wingdings" panose="05000000000000000000" pitchFamily="2" charset="2"/>
            <a:buChar char=""/>
          </a:pPr>
          <a:r>
            <a:rPr lang="en-US"/>
            <a:t>Quản lý danh mục sản phẩm.</a:t>
          </a:r>
        </a:p>
      </dgm:t>
    </dgm:pt>
    <dgm:pt modelId="{B3091D7E-F4D4-4780-B1BA-5AD36F5AC570}" type="parTrans" cxnId="{484EEF0A-0C38-4CC5-96CC-E83136941E8E}">
      <dgm:prSet/>
      <dgm:spPr/>
      <dgm:t>
        <a:bodyPr/>
        <a:lstStyle/>
        <a:p>
          <a:endParaRPr lang="en-US"/>
        </a:p>
      </dgm:t>
    </dgm:pt>
    <dgm:pt modelId="{5ABACD8E-939C-4E70-BD48-9C1FAD0B6B51}" type="sibTrans" cxnId="{484EEF0A-0C38-4CC5-96CC-E83136941E8E}">
      <dgm:prSet/>
      <dgm:spPr/>
      <dgm:t>
        <a:bodyPr/>
        <a:lstStyle/>
        <a:p>
          <a:endParaRPr lang="en-US"/>
        </a:p>
      </dgm:t>
    </dgm:pt>
    <dgm:pt modelId="{75993AD0-E56A-4077-9DD4-14D5D2C288A1}">
      <dgm:prSet/>
      <dgm:spPr/>
      <dgm:t>
        <a:bodyPr/>
        <a:lstStyle/>
        <a:p>
          <a:pPr>
            <a:buSzPts val="550"/>
            <a:buFont typeface="Wingdings" panose="05000000000000000000" pitchFamily="2" charset="2"/>
            <a:buChar char=""/>
          </a:pPr>
          <a:r>
            <a:rPr lang="en-US"/>
            <a:t>Công cụ tiếp thị.</a:t>
          </a:r>
        </a:p>
      </dgm:t>
    </dgm:pt>
    <dgm:pt modelId="{E480A7F3-0F54-4A21-B1FD-B809B6871893}" type="parTrans" cxnId="{DAC2D13F-2D92-42E5-B5D6-87503AD8A660}">
      <dgm:prSet/>
      <dgm:spPr/>
      <dgm:t>
        <a:bodyPr/>
        <a:lstStyle/>
        <a:p>
          <a:endParaRPr lang="en-US"/>
        </a:p>
      </dgm:t>
    </dgm:pt>
    <dgm:pt modelId="{E2D0CAE8-D436-4799-AE59-F6FA9E50C165}" type="sibTrans" cxnId="{DAC2D13F-2D92-42E5-B5D6-87503AD8A660}">
      <dgm:prSet/>
      <dgm:spPr/>
      <dgm:t>
        <a:bodyPr/>
        <a:lstStyle/>
        <a:p>
          <a:endParaRPr lang="en-US"/>
        </a:p>
      </dgm:t>
    </dgm:pt>
    <dgm:pt modelId="{E4EBE253-F914-4365-AD02-E96E5B0DE058}">
      <dgm:prSet/>
      <dgm:spPr/>
    </dgm:pt>
    <dgm:pt modelId="{ECC8F130-DD53-41A3-AEAD-91ABBEA1A442}" type="parTrans" cxnId="{A1D6E814-1976-46C9-A515-88DBB098A86E}">
      <dgm:prSet/>
      <dgm:spPr/>
      <dgm:t>
        <a:bodyPr/>
        <a:lstStyle/>
        <a:p>
          <a:endParaRPr lang="en-US"/>
        </a:p>
      </dgm:t>
    </dgm:pt>
    <dgm:pt modelId="{4C132FFD-1661-4116-B04D-37FD96446BBA}" type="sibTrans" cxnId="{A1D6E814-1976-46C9-A515-88DBB098A86E}">
      <dgm:prSet/>
      <dgm:spPr/>
      <dgm:t>
        <a:bodyPr/>
        <a:lstStyle/>
        <a:p>
          <a:endParaRPr lang="en-US"/>
        </a:p>
      </dgm:t>
    </dgm:pt>
    <dgm:pt modelId="{7A55F491-ED43-4CFF-934E-3DB20A5C36F2}">
      <dgm:prSet/>
      <dgm:spPr/>
    </dgm:pt>
    <dgm:pt modelId="{6056091B-E1FF-4287-A8F0-895EED6E4DD0}" type="parTrans" cxnId="{A155AC3A-D568-4E6D-8C18-42D3E36B5362}">
      <dgm:prSet/>
      <dgm:spPr/>
      <dgm:t>
        <a:bodyPr/>
        <a:lstStyle/>
        <a:p>
          <a:endParaRPr lang="en-US"/>
        </a:p>
      </dgm:t>
    </dgm:pt>
    <dgm:pt modelId="{2F29C798-4C48-40B3-B132-80DF1EC38311}" type="sibTrans" cxnId="{A155AC3A-D568-4E6D-8C18-42D3E36B5362}">
      <dgm:prSet/>
      <dgm:spPr/>
      <dgm:t>
        <a:bodyPr/>
        <a:lstStyle/>
        <a:p>
          <a:endParaRPr lang="en-US"/>
        </a:p>
      </dgm:t>
    </dgm:pt>
    <dgm:pt modelId="{0A9888A0-E7E4-4A7B-A01D-C089D031AA17}" type="pres">
      <dgm:prSet presAssocID="{99652DC7-E67E-4813-80B2-FDAA5C6EFB51}" presName="compositeShape" presStyleCnt="0">
        <dgm:presLayoutVars>
          <dgm:chMax val="7"/>
          <dgm:dir/>
          <dgm:resizeHandles val="exact"/>
        </dgm:presLayoutVars>
      </dgm:prSet>
      <dgm:spPr/>
    </dgm:pt>
    <dgm:pt modelId="{15878D74-0D55-456B-9EEE-1A97FB8FB06D}" type="pres">
      <dgm:prSet presAssocID="{90A5B9F8-5987-49EF-BD53-40905C93454D}" presName="circ1" presStyleLbl="vennNode1" presStyleIdx="0" presStyleCnt="7"/>
      <dgm:spPr/>
    </dgm:pt>
    <dgm:pt modelId="{BAAB49E9-D773-4576-90C4-2D76D22F58F3}" type="pres">
      <dgm:prSet presAssocID="{90A5B9F8-5987-49EF-BD53-40905C93454D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50BC152-D759-4CD4-B3C2-158DE091167A}" type="pres">
      <dgm:prSet presAssocID="{B9B9384F-32C7-475B-B729-9F4531638C31}" presName="circ2" presStyleLbl="vennNode1" presStyleIdx="1" presStyleCnt="7"/>
      <dgm:spPr/>
    </dgm:pt>
    <dgm:pt modelId="{EE75B324-EF5F-40C2-8EC4-326B1E909E3D}" type="pres">
      <dgm:prSet presAssocID="{B9B9384F-32C7-475B-B729-9F4531638C31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AF0AAAF-3347-44F6-A502-6E6BE83263DF}" type="pres">
      <dgm:prSet presAssocID="{C2C9FFAA-181F-4F3C-871B-EBB4199C5EE8}" presName="circ3" presStyleLbl="vennNode1" presStyleIdx="2" presStyleCnt="7"/>
      <dgm:spPr/>
    </dgm:pt>
    <dgm:pt modelId="{9C47C784-BAE2-44E4-8225-920ADE5906A4}" type="pres">
      <dgm:prSet presAssocID="{C2C9FFAA-181F-4F3C-871B-EBB4199C5EE8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F38439F-A15F-4F3C-B148-11E615AC4693}" type="pres">
      <dgm:prSet presAssocID="{A4BCEAEE-4325-456C-8F57-D313FE063949}" presName="circ4" presStyleLbl="vennNode1" presStyleIdx="3" presStyleCnt="7"/>
      <dgm:spPr/>
    </dgm:pt>
    <dgm:pt modelId="{7C218BC5-61AC-4A38-A26A-95EC1B8C85BE}" type="pres">
      <dgm:prSet presAssocID="{A4BCEAEE-4325-456C-8F57-D313FE063949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CC6C305-A8A5-4CE5-8F47-2F42A99803C3}" type="pres">
      <dgm:prSet presAssocID="{B21A0C0A-F0AF-4AFF-A2BA-BD98BADE2A98}" presName="circ5" presStyleLbl="vennNode1" presStyleIdx="4" presStyleCnt="7"/>
      <dgm:spPr/>
    </dgm:pt>
    <dgm:pt modelId="{C5F6F488-18B3-4A11-9325-0334C7B3CC2E}" type="pres">
      <dgm:prSet presAssocID="{B21A0C0A-F0AF-4AFF-A2BA-BD98BADE2A98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03D65C4-10AD-45DD-9159-E7192A93BA92}" type="pres">
      <dgm:prSet presAssocID="{F81EA81C-6DFC-461D-92D9-FA846967FB33}" presName="circ6" presStyleLbl="vennNode1" presStyleIdx="5" presStyleCnt="7"/>
      <dgm:spPr/>
    </dgm:pt>
    <dgm:pt modelId="{4355F307-0D27-474F-BAC6-4C985AF272D4}" type="pres">
      <dgm:prSet presAssocID="{F81EA81C-6DFC-461D-92D9-FA846967FB33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9C09C5B-EC59-4F80-B3AF-2ED58EF1F726}" type="pres">
      <dgm:prSet presAssocID="{75993AD0-E56A-4077-9DD4-14D5D2C288A1}" presName="circ7" presStyleLbl="vennNode1" presStyleIdx="6" presStyleCnt="7"/>
      <dgm:spPr/>
    </dgm:pt>
    <dgm:pt modelId="{62639774-32F5-49FE-8FDB-E3872A0EEC9E}" type="pres">
      <dgm:prSet presAssocID="{75993AD0-E56A-4077-9DD4-14D5D2C288A1}" presName="circ7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484EEF0A-0C38-4CC5-96CC-E83136941E8E}" srcId="{99652DC7-E67E-4813-80B2-FDAA5C6EFB51}" destId="{F81EA81C-6DFC-461D-92D9-FA846967FB33}" srcOrd="5" destOrd="0" parTransId="{B3091D7E-F4D4-4780-B1BA-5AD36F5AC570}" sibTransId="{5ABACD8E-939C-4E70-BD48-9C1FAD0B6B51}"/>
    <dgm:cxn modelId="{8428B914-790F-4CDA-A451-4DAE0EE17F9D}" srcId="{99652DC7-E67E-4813-80B2-FDAA5C6EFB51}" destId="{C2C9FFAA-181F-4F3C-871B-EBB4199C5EE8}" srcOrd="2" destOrd="0" parTransId="{39C51B35-8AB0-452A-A66D-691BBF0BD170}" sibTransId="{AD154933-6B2C-4BDE-88BB-CA435091C209}"/>
    <dgm:cxn modelId="{A1D6E814-1976-46C9-A515-88DBB098A86E}" srcId="{99652DC7-E67E-4813-80B2-FDAA5C6EFB51}" destId="{E4EBE253-F914-4365-AD02-E96E5B0DE058}" srcOrd="7" destOrd="0" parTransId="{ECC8F130-DD53-41A3-AEAD-91ABBEA1A442}" sibTransId="{4C132FFD-1661-4116-B04D-37FD96446BBA}"/>
    <dgm:cxn modelId="{6F2CE424-440A-48A8-9AFA-1F8C235C1DA9}" type="presOf" srcId="{F81EA81C-6DFC-461D-92D9-FA846967FB33}" destId="{4355F307-0D27-474F-BAC6-4C985AF272D4}" srcOrd="0" destOrd="0" presId="urn:microsoft.com/office/officeart/2005/8/layout/venn1"/>
    <dgm:cxn modelId="{E2E53C36-18B9-468B-AC00-67E55032891F}" type="presOf" srcId="{B9B9384F-32C7-475B-B729-9F4531638C31}" destId="{EE75B324-EF5F-40C2-8EC4-326B1E909E3D}" srcOrd="0" destOrd="0" presId="urn:microsoft.com/office/officeart/2005/8/layout/venn1"/>
    <dgm:cxn modelId="{D6750038-28BA-42F5-876E-ADDCAE2014E0}" type="presOf" srcId="{90A5B9F8-5987-49EF-BD53-40905C93454D}" destId="{BAAB49E9-D773-4576-90C4-2D76D22F58F3}" srcOrd="0" destOrd="0" presId="urn:microsoft.com/office/officeart/2005/8/layout/venn1"/>
    <dgm:cxn modelId="{A155AC3A-D568-4E6D-8C18-42D3E36B5362}" srcId="{99652DC7-E67E-4813-80B2-FDAA5C6EFB51}" destId="{7A55F491-ED43-4CFF-934E-3DB20A5C36F2}" srcOrd="8" destOrd="0" parTransId="{6056091B-E1FF-4287-A8F0-895EED6E4DD0}" sibTransId="{2F29C798-4C48-40B3-B132-80DF1EC38311}"/>
    <dgm:cxn modelId="{DAC2D13F-2D92-42E5-B5D6-87503AD8A660}" srcId="{99652DC7-E67E-4813-80B2-FDAA5C6EFB51}" destId="{75993AD0-E56A-4077-9DD4-14D5D2C288A1}" srcOrd="6" destOrd="0" parTransId="{E480A7F3-0F54-4A21-B1FD-B809B6871893}" sibTransId="{E2D0CAE8-D436-4799-AE59-F6FA9E50C165}"/>
    <dgm:cxn modelId="{4B629464-89FB-45E1-AB87-23BD0937BE2A}" type="presOf" srcId="{A4BCEAEE-4325-456C-8F57-D313FE063949}" destId="{7C218BC5-61AC-4A38-A26A-95EC1B8C85BE}" srcOrd="0" destOrd="0" presId="urn:microsoft.com/office/officeart/2005/8/layout/venn1"/>
    <dgm:cxn modelId="{C67B6B65-C225-4BD0-8D7A-E8A14BB94020}" srcId="{99652DC7-E67E-4813-80B2-FDAA5C6EFB51}" destId="{90A5B9F8-5987-49EF-BD53-40905C93454D}" srcOrd="0" destOrd="0" parTransId="{1A2CD0E9-1034-4A97-8451-C56425EB52D7}" sibTransId="{E2F7F6DC-1796-4292-BF29-E180FFC5C4D1}"/>
    <dgm:cxn modelId="{C29D444F-F58F-4C32-99E0-7A9AC657AF08}" type="presOf" srcId="{75993AD0-E56A-4077-9DD4-14D5D2C288A1}" destId="{62639774-32F5-49FE-8FDB-E3872A0EEC9E}" srcOrd="0" destOrd="0" presId="urn:microsoft.com/office/officeart/2005/8/layout/venn1"/>
    <dgm:cxn modelId="{699C3E93-8969-412E-8AFA-4B623F5A9E03}" srcId="{99652DC7-E67E-4813-80B2-FDAA5C6EFB51}" destId="{A4BCEAEE-4325-456C-8F57-D313FE063949}" srcOrd="3" destOrd="0" parTransId="{639F4E07-CE8E-44CF-9702-34F6E101768B}" sibTransId="{87680852-E18D-4AC6-BA36-677AD656DCF0}"/>
    <dgm:cxn modelId="{E63A6B94-6600-4CFA-833A-E3726E6FCEB9}" type="presOf" srcId="{99652DC7-E67E-4813-80B2-FDAA5C6EFB51}" destId="{0A9888A0-E7E4-4A7B-A01D-C089D031AA17}" srcOrd="0" destOrd="0" presId="urn:microsoft.com/office/officeart/2005/8/layout/venn1"/>
    <dgm:cxn modelId="{13C51AA3-09C4-4108-A309-5E0196B04C5D}" srcId="{99652DC7-E67E-4813-80B2-FDAA5C6EFB51}" destId="{B9B9384F-32C7-475B-B729-9F4531638C31}" srcOrd="1" destOrd="0" parTransId="{768C5E8E-3E46-4C21-A4A1-B7A8BE00FDD1}" sibTransId="{B9C90741-B828-4070-8335-CA736018F454}"/>
    <dgm:cxn modelId="{EC0FA6BB-3249-4C16-A380-4BC83C3C3666}" srcId="{99652DC7-E67E-4813-80B2-FDAA5C6EFB51}" destId="{B21A0C0A-F0AF-4AFF-A2BA-BD98BADE2A98}" srcOrd="4" destOrd="0" parTransId="{67DE1815-669B-4DEE-B7B2-9CEAEA368D4B}" sibTransId="{58C4AAFE-6E86-4A23-82A7-AEBE0F28AB39}"/>
    <dgm:cxn modelId="{BB9B34DC-41B3-48A5-AD38-893A849DE131}" type="presOf" srcId="{B21A0C0A-F0AF-4AFF-A2BA-BD98BADE2A98}" destId="{C5F6F488-18B3-4A11-9325-0334C7B3CC2E}" srcOrd="0" destOrd="0" presId="urn:microsoft.com/office/officeart/2005/8/layout/venn1"/>
    <dgm:cxn modelId="{BB6F45F2-BF3B-4DF2-B4A3-237A9FC491FC}" type="presOf" srcId="{C2C9FFAA-181F-4F3C-871B-EBB4199C5EE8}" destId="{9C47C784-BAE2-44E4-8225-920ADE5906A4}" srcOrd="0" destOrd="0" presId="urn:microsoft.com/office/officeart/2005/8/layout/venn1"/>
    <dgm:cxn modelId="{38A8E6C4-3805-46C8-BD17-1AD3596F4B99}" type="presParOf" srcId="{0A9888A0-E7E4-4A7B-A01D-C089D031AA17}" destId="{15878D74-0D55-456B-9EEE-1A97FB8FB06D}" srcOrd="0" destOrd="0" presId="urn:microsoft.com/office/officeart/2005/8/layout/venn1"/>
    <dgm:cxn modelId="{B45837FB-A119-4509-8FD2-7C2ACBBE984A}" type="presParOf" srcId="{0A9888A0-E7E4-4A7B-A01D-C089D031AA17}" destId="{BAAB49E9-D773-4576-90C4-2D76D22F58F3}" srcOrd="1" destOrd="0" presId="urn:microsoft.com/office/officeart/2005/8/layout/venn1"/>
    <dgm:cxn modelId="{D1CC3C45-838A-439E-9E85-F0B034906DC2}" type="presParOf" srcId="{0A9888A0-E7E4-4A7B-A01D-C089D031AA17}" destId="{250BC152-D759-4CD4-B3C2-158DE091167A}" srcOrd="2" destOrd="0" presId="urn:microsoft.com/office/officeart/2005/8/layout/venn1"/>
    <dgm:cxn modelId="{523C86F8-4F59-4428-A58F-B1AD5D1012E8}" type="presParOf" srcId="{0A9888A0-E7E4-4A7B-A01D-C089D031AA17}" destId="{EE75B324-EF5F-40C2-8EC4-326B1E909E3D}" srcOrd="3" destOrd="0" presId="urn:microsoft.com/office/officeart/2005/8/layout/venn1"/>
    <dgm:cxn modelId="{610656CF-7163-4918-ACFA-3564033B250A}" type="presParOf" srcId="{0A9888A0-E7E4-4A7B-A01D-C089D031AA17}" destId="{AAF0AAAF-3347-44F6-A502-6E6BE83263DF}" srcOrd="4" destOrd="0" presId="urn:microsoft.com/office/officeart/2005/8/layout/venn1"/>
    <dgm:cxn modelId="{E2E2AA05-7EB1-42FA-B5C1-343EFF42E118}" type="presParOf" srcId="{0A9888A0-E7E4-4A7B-A01D-C089D031AA17}" destId="{9C47C784-BAE2-44E4-8225-920ADE5906A4}" srcOrd="5" destOrd="0" presId="urn:microsoft.com/office/officeart/2005/8/layout/venn1"/>
    <dgm:cxn modelId="{6F64033F-8CE2-4BFA-AF80-DB8E5AC43997}" type="presParOf" srcId="{0A9888A0-E7E4-4A7B-A01D-C089D031AA17}" destId="{AF38439F-A15F-4F3C-B148-11E615AC4693}" srcOrd="6" destOrd="0" presId="urn:microsoft.com/office/officeart/2005/8/layout/venn1"/>
    <dgm:cxn modelId="{D4D18469-8B62-4C39-853A-A02BFA13F7BE}" type="presParOf" srcId="{0A9888A0-E7E4-4A7B-A01D-C089D031AA17}" destId="{7C218BC5-61AC-4A38-A26A-95EC1B8C85BE}" srcOrd="7" destOrd="0" presId="urn:microsoft.com/office/officeart/2005/8/layout/venn1"/>
    <dgm:cxn modelId="{39BE0457-C913-4D73-A650-A2EBA9D4DFCC}" type="presParOf" srcId="{0A9888A0-E7E4-4A7B-A01D-C089D031AA17}" destId="{5CC6C305-A8A5-4CE5-8F47-2F42A99803C3}" srcOrd="8" destOrd="0" presId="urn:microsoft.com/office/officeart/2005/8/layout/venn1"/>
    <dgm:cxn modelId="{5402CB81-44BF-4579-8029-467A0837A2A4}" type="presParOf" srcId="{0A9888A0-E7E4-4A7B-A01D-C089D031AA17}" destId="{C5F6F488-18B3-4A11-9325-0334C7B3CC2E}" srcOrd="9" destOrd="0" presId="urn:microsoft.com/office/officeart/2005/8/layout/venn1"/>
    <dgm:cxn modelId="{5AED336A-1758-4BEE-A12C-521EC5D2D46F}" type="presParOf" srcId="{0A9888A0-E7E4-4A7B-A01D-C089D031AA17}" destId="{703D65C4-10AD-45DD-9159-E7192A93BA92}" srcOrd="10" destOrd="0" presId="urn:microsoft.com/office/officeart/2005/8/layout/venn1"/>
    <dgm:cxn modelId="{ED7C02D6-6A24-448A-8866-C8D7B172C02A}" type="presParOf" srcId="{0A9888A0-E7E4-4A7B-A01D-C089D031AA17}" destId="{4355F307-0D27-474F-BAC6-4C985AF272D4}" srcOrd="11" destOrd="0" presId="urn:microsoft.com/office/officeart/2005/8/layout/venn1"/>
    <dgm:cxn modelId="{4A47FA55-5E3E-4C45-99D8-29478EC6D823}" type="presParOf" srcId="{0A9888A0-E7E4-4A7B-A01D-C089D031AA17}" destId="{59C09C5B-EC59-4F80-B3AF-2ED58EF1F726}" srcOrd="12" destOrd="0" presId="urn:microsoft.com/office/officeart/2005/8/layout/venn1"/>
    <dgm:cxn modelId="{E186DC30-837C-4769-A654-52B24F4B2CEF}" type="presParOf" srcId="{0A9888A0-E7E4-4A7B-A01D-C089D031AA17}" destId="{62639774-32F5-49FE-8FDB-E3872A0EEC9E}" srcOrd="1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8F166A-F20A-47D8-A805-A12C3E1A0395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C20598-6CF1-4B94-914E-305ABAAB4EDD}">
      <dgm:prSet custT="1"/>
      <dgm:spPr/>
      <dgm:t>
        <a:bodyPr/>
        <a:lstStyle/>
        <a:p>
          <a:r>
            <a:rPr lang="en-US" sz="2000" b="1" dirty="0" err="1"/>
            <a:t>Để</a:t>
          </a:r>
          <a:r>
            <a:rPr lang="en-US" sz="2000" b="1" dirty="0"/>
            <a:t> </a:t>
          </a:r>
          <a:r>
            <a:rPr lang="en-US" sz="2000" b="1" dirty="0" err="1"/>
            <a:t>cài</a:t>
          </a:r>
          <a:r>
            <a:rPr lang="en-US" sz="2000" b="1" dirty="0"/>
            <a:t> </a:t>
          </a:r>
          <a:r>
            <a:rPr lang="en-US" sz="2000" b="1" dirty="0" err="1"/>
            <a:t>đặt</a:t>
          </a:r>
          <a:r>
            <a:rPr lang="en-US" sz="2000" b="1" dirty="0"/>
            <a:t> </a:t>
          </a:r>
          <a:r>
            <a:rPr lang="en-US" sz="2000" b="1" dirty="0" err="1"/>
            <a:t>osCommerce</a:t>
          </a:r>
          <a:r>
            <a:rPr lang="en-US" sz="2000" b="1" dirty="0"/>
            <a:t>, </a:t>
          </a:r>
          <a:r>
            <a:rPr lang="en-US" sz="2000" b="1" dirty="0" err="1"/>
            <a:t>bạn</a:t>
          </a:r>
          <a:r>
            <a:rPr lang="en-US" sz="2000" b="1" dirty="0"/>
            <a:t> </a:t>
          </a:r>
          <a:r>
            <a:rPr lang="en-US" sz="2000" b="1" dirty="0" err="1"/>
            <a:t>cần</a:t>
          </a:r>
          <a:r>
            <a:rPr lang="en-US" sz="2000" b="1" dirty="0"/>
            <a:t> </a:t>
          </a:r>
          <a:r>
            <a:rPr lang="en-US" sz="2000" b="1" dirty="0" err="1"/>
            <a:t>truy</a:t>
          </a:r>
          <a:r>
            <a:rPr lang="en-US" sz="2000" b="1" dirty="0"/>
            <a:t> </a:t>
          </a:r>
          <a:r>
            <a:rPr lang="en-US" sz="2000" b="1" dirty="0" err="1"/>
            <a:t>cập</a:t>
          </a:r>
          <a:r>
            <a:rPr lang="en-US" sz="2000" b="1" dirty="0"/>
            <a:t> </a:t>
          </a:r>
          <a:r>
            <a:rPr lang="en-US" sz="2000" b="1" dirty="0" err="1"/>
            <a:t>trang</a:t>
          </a:r>
          <a:r>
            <a:rPr lang="en-US" sz="2000" b="1" dirty="0"/>
            <a:t> web oscommerce.com </a:t>
          </a:r>
          <a:r>
            <a:rPr lang="en-US" sz="2000" b="1" dirty="0" err="1"/>
            <a:t>để</a:t>
          </a:r>
          <a:r>
            <a:rPr lang="en-US" sz="2000" b="1" dirty="0"/>
            <a:t> </a:t>
          </a:r>
          <a:r>
            <a:rPr lang="en-US" sz="2000" b="1" dirty="0" err="1"/>
            <a:t>tải</a:t>
          </a:r>
          <a:r>
            <a:rPr lang="en-US" sz="2000" b="1" dirty="0"/>
            <a:t> </a:t>
          </a:r>
          <a:r>
            <a:rPr lang="en-US" sz="2000" b="1" dirty="0" err="1"/>
            <a:t>mã</a:t>
          </a:r>
          <a:r>
            <a:rPr lang="en-US" sz="2000" b="1" dirty="0"/>
            <a:t> </a:t>
          </a:r>
          <a:r>
            <a:rPr lang="en-US" sz="2000" b="1" dirty="0" err="1"/>
            <a:t>nguồn</a:t>
          </a:r>
          <a:r>
            <a:rPr lang="en-US" sz="2000" b="1" dirty="0"/>
            <a:t> </a:t>
          </a:r>
          <a:r>
            <a:rPr lang="en-US" sz="2000" b="1" dirty="0" err="1"/>
            <a:t>về</a:t>
          </a:r>
          <a:r>
            <a:rPr lang="en-US" sz="2000" b="1" dirty="0"/>
            <a:t>. Sau </a:t>
          </a:r>
          <a:r>
            <a:rPr lang="en-US" sz="2000" b="1" dirty="0" err="1"/>
            <a:t>đó</a:t>
          </a:r>
          <a:r>
            <a:rPr lang="en-US" sz="2000" b="1" dirty="0"/>
            <a:t>, </a:t>
          </a:r>
          <a:r>
            <a:rPr lang="en-US" sz="2000" b="1" dirty="0" err="1"/>
            <a:t>bạn</a:t>
          </a:r>
          <a:r>
            <a:rPr lang="en-US" sz="2000" b="1" dirty="0"/>
            <a:t> </a:t>
          </a:r>
          <a:r>
            <a:rPr lang="en-US" sz="2000" b="1" dirty="0" err="1"/>
            <a:t>có</a:t>
          </a:r>
          <a:r>
            <a:rPr lang="en-US" sz="2000" b="1" dirty="0"/>
            <a:t> </a:t>
          </a:r>
          <a:r>
            <a:rPr lang="en-US" sz="2000" b="1" dirty="0" err="1"/>
            <a:t>thể</a:t>
          </a:r>
          <a:r>
            <a:rPr lang="en-US" sz="2000" b="1" dirty="0"/>
            <a:t> </a:t>
          </a:r>
          <a:r>
            <a:rPr lang="en-US" sz="2000" b="1" dirty="0" err="1"/>
            <a:t>làm</a:t>
          </a:r>
          <a:r>
            <a:rPr lang="en-US" sz="2000" b="1" dirty="0"/>
            <a:t> </a:t>
          </a:r>
          <a:r>
            <a:rPr lang="en-US" sz="2000" b="1" dirty="0" err="1"/>
            <a:t>theo</a:t>
          </a:r>
          <a:r>
            <a:rPr lang="en-US" sz="2000" b="1" dirty="0"/>
            <a:t> </a:t>
          </a:r>
          <a:r>
            <a:rPr lang="en-US" sz="2000" b="1" dirty="0" err="1"/>
            <a:t>các</a:t>
          </a:r>
          <a:r>
            <a:rPr lang="en-US" sz="2000" b="1" dirty="0"/>
            <a:t> </a:t>
          </a:r>
          <a:r>
            <a:rPr lang="en-US" sz="2000" b="1" dirty="0" err="1"/>
            <a:t>bước</a:t>
          </a:r>
          <a:r>
            <a:rPr lang="en-US" sz="2000" b="1" dirty="0"/>
            <a:t> </a:t>
          </a:r>
          <a:r>
            <a:rPr lang="en-US" sz="2000" b="1" dirty="0" err="1"/>
            <a:t>sau</a:t>
          </a:r>
          <a:r>
            <a:rPr lang="en-US" sz="2000" b="1" dirty="0"/>
            <a:t>:</a:t>
          </a:r>
        </a:p>
      </dgm:t>
    </dgm:pt>
    <dgm:pt modelId="{55197E39-8DD6-4CCC-99D9-227588C74430}" type="parTrans" cxnId="{5319B113-B593-4DEA-9362-880189C91562}">
      <dgm:prSet/>
      <dgm:spPr/>
      <dgm:t>
        <a:bodyPr/>
        <a:lstStyle/>
        <a:p>
          <a:endParaRPr lang="en-US"/>
        </a:p>
      </dgm:t>
    </dgm:pt>
    <dgm:pt modelId="{14D25956-8414-4358-A8BA-362F70A305C6}" type="sibTrans" cxnId="{5319B113-B593-4DEA-9362-880189C91562}">
      <dgm:prSet/>
      <dgm:spPr/>
      <dgm:t>
        <a:bodyPr/>
        <a:lstStyle/>
        <a:p>
          <a:endParaRPr lang="en-US"/>
        </a:p>
      </dgm:t>
    </dgm:pt>
    <dgm:pt modelId="{38D6D73D-1AD6-497C-8E80-8B57F13FC5A2}">
      <dgm:prSet/>
      <dgm:spPr/>
      <dgm:t>
        <a:bodyPr/>
        <a:lstStyle/>
        <a:p>
          <a:r>
            <a:rPr lang="en-US"/>
            <a:t>Bước 1: Đăng ký host và tên miền miễn phí.</a:t>
          </a:r>
          <a:endParaRPr lang="en-US" dirty="0"/>
        </a:p>
      </dgm:t>
    </dgm:pt>
    <dgm:pt modelId="{A79143F8-DBC3-4DF9-BF21-23833C863B42}" type="parTrans" cxnId="{A069CD9C-0646-4CDE-B746-82B3330401C3}">
      <dgm:prSet/>
      <dgm:spPr/>
      <dgm:t>
        <a:bodyPr/>
        <a:lstStyle/>
        <a:p>
          <a:endParaRPr lang="en-US"/>
        </a:p>
      </dgm:t>
    </dgm:pt>
    <dgm:pt modelId="{A8B96303-1B83-4448-A4B2-5AECE4B3987B}" type="sibTrans" cxnId="{A069CD9C-0646-4CDE-B746-82B3330401C3}">
      <dgm:prSet/>
      <dgm:spPr/>
      <dgm:t>
        <a:bodyPr/>
        <a:lstStyle/>
        <a:p>
          <a:endParaRPr lang="en-US"/>
        </a:p>
      </dgm:t>
    </dgm:pt>
    <dgm:pt modelId="{AB25B2C5-81DA-4822-9A0F-66788BE49AC7}">
      <dgm:prSet/>
      <dgm:spPr/>
      <dgm:t>
        <a:bodyPr/>
        <a:lstStyle/>
        <a:p>
          <a:r>
            <a:rPr lang="en-US"/>
            <a:t>Bước 2: Upload file cài đặt osCommerce lên hosting.</a:t>
          </a:r>
          <a:endParaRPr lang="en-US" dirty="0"/>
        </a:p>
      </dgm:t>
    </dgm:pt>
    <dgm:pt modelId="{05874754-B919-418B-86F6-D0DC6C6B87D4}" type="parTrans" cxnId="{415344E3-E9C8-4F79-A278-F4E1841DD90D}">
      <dgm:prSet/>
      <dgm:spPr/>
      <dgm:t>
        <a:bodyPr/>
        <a:lstStyle/>
        <a:p>
          <a:endParaRPr lang="en-US"/>
        </a:p>
      </dgm:t>
    </dgm:pt>
    <dgm:pt modelId="{928930FB-90A9-452F-AF96-A8CA1F9D6FBF}" type="sibTrans" cxnId="{415344E3-E9C8-4F79-A278-F4E1841DD90D}">
      <dgm:prSet/>
      <dgm:spPr/>
      <dgm:t>
        <a:bodyPr/>
        <a:lstStyle/>
        <a:p>
          <a:endParaRPr lang="en-US"/>
        </a:p>
      </dgm:t>
    </dgm:pt>
    <dgm:pt modelId="{4C5F3795-3C94-4084-8577-B160ED0426AD}">
      <dgm:prSet/>
      <dgm:spPr/>
      <dgm:t>
        <a:bodyPr/>
        <a:lstStyle/>
        <a:p>
          <a:r>
            <a:rPr lang="en-US"/>
            <a:t>Bước 3: Cài đặt osCommerce.</a:t>
          </a:r>
          <a:endParaRPr lang="en-US" dirty="0"/>
        </a:p>
      </dgm:t>
    </dgm:pt>
    <dgm:pt modelId="{FE51DFF8-037A-47AD-A53E-DE31AF649DA9}" type="parTrans" cxnId="{D0B2DE0A-1B53-4559-8A6B-0B43AE26F3F5}">
      <dgm:prSet/>
      <dgm:spPr/>
      <dgm:t>
        <a:bodyPr/>
        <a:lstStyle/>
        <a:p>
          <a:endParaRPr lang="en-US"/>
        </a:p>
      </dgm:t>
    </dgm:pt>
    <dgm:pt modelId="{E1D52358-E36D-4BD4-BB38-D4EC310E3FC7}" type="sibTrans" cxnId="{D0B2DE0A-1B53-4559-8A6B-0B43AE26F3F5}">
      <dgm:prSet/>
      <dgm:spPr/>
      <dgm:t>
        <a:bodyPr/>
        <a:lstStyle/>
        <a:p>
          <a:endParaRPr lang="en-US"/>
        </a:p>
      </dgm:t>
    </dgm:pt>
    <dgm:pt modelId="{F25BAE92-DE8F-4DD6-BC66-69F9791A267A}">
      <dgm:prSet/>
      <dgm:spPr/>
      <dgm:t>
        <a:bodyPr/>
        <a:lstStyle/>
        <a:p>
          <a:r>
            <a:rPr lang="en-US"/>
            <a:t>Bước 4: Việt hóa các chức năng người dùng.</a:t>
          </a:r>
          <a:endParaRPr lang="en-US" dirty="0"/>
        </a:p>
      </dgm:t>
    </dgm:pt>
    <dgm:pt modelId="{3F3DC95D-C4F8-4F50-9F1D-71331C4BEFBE}" type="parTrans" cxnId="{66FE08C2-A58F-47A2-9439-0143706DF9E8}">
      <dgm:prSet/>
      <dgm:spPr/>
      <dgm:t>
        <a:bodyPr/>
        <a:lstStyle/>
        <a:p>
          <a:endParaRPr lang="en-US"/>
        </a:p>
      </dgm:t>
    </dgm:pt>
    <dgm:pt modelId="{537F6555-7B60-4AD2-9F99-612EFDDD1F40}" type="sibTrans" cxnId="{66FE08C2-A58F-47A2-9439-0143706DF9E8}">
      <dgm:prSet/>
      <dgm:spPr/>
      <dgm:t>
        <a:bodyPr/>
        <a:lstStyle/>
        <a:p>
          <a:endParaRPr lang="en-US"/>
        </a:p>
      </dgm:t>
    </dgm:pt>
    <dgm:pt modelId="{09CD5233-B21E-44B9-B1D1-F359FE75E8C9}">
      <dgm:prSet/>
      <dgm:spPr/>
      <dgm:t>
        <a:bodyPr/>
        <a:lstStyle/>
        <a:p>
          <a:r>
            <a:rPr lang="en-US"/>
            <a:t>Bước 5: Thêm tiền tệ 1.</a:t>
          </a:r>
          <a:endParaRPr lang="en-US" dirty="0"/>
        </a:p>
      </dgm:t>
    </dgm:pt>
    <dgm:pt modelId="{4D1C8982-6CD2-4750-A47F-A025F4457D66}" type="parTrans" cxnId="{18CB3863-28E3-4C57-A51C-DE07279862F7}">
      <dgm:prSet/>
      <dgm:spPr/>
      <dgm:t>
        <a:bodyPr/>
        <a:lstStyle/>
        <a:p>
          <a:endParaRPr lang="en-US"/>
        </a:p>
      </dgm:t>
    </dgm:pt>
    <dgm:pt modelId="{693F09C5-2C34-4E7D-9F28-906A698B61DE}" type="sibTrans" cxnId="{18CB3863-28E3-4C57-A51C-DE07279862F7}">
      <dgm:prSet/>
      <dgm:spPr/>
      <dgm:t>
        <a:bodyPr/>
        <a:lstStyle/>
        <a:p>
          <a:endParaRPr lang="en-US"/>
        </a:p>
      </dgm:t>
    </dgm:pt>
    <dgm:pt modelId="{212ED754-EC31-4B87-9922-395C544168A4}" type="pres">
      <dgm:prSet presAssocID="{2F8F166A-F20A-47D8-A805-A12C3E1A0395}" presName="compositeShape" presStyleCnt="0">
        <dgm:presLayoutVars>
          <dgm:dir/>
          <dgm:resizeHandles/>
        </dgm:presLayoutVars>
      </dgm:prSet>
      <dgm:spPr/>
    </dgm:pt>
    <dgm:pt modelId="{14C43A5C-6F58-4074-A853-7497BD71FE9B}" type="pres">
      <dgm:prSet presAssocID="{2F8F166A-F20A-47D8-A805-A12C3E1A0395}" presName="pyramid" presStyleLbl="node1" presStyleIdx="0" presStyleCnt="1"/>
      <dgm:spPr/>
    </dgm:pt>
    <dgm:pt modelId="{CFF188D6-B3FE-48D7-9563-30E9C7C2370F}" type="pres">
      <dgm:prSet presAssocID="{2F8F166A-F20A-47D8-A805-A12C3E1A0395}" presName="theList" presStyleCnt="0"/>
      <dgm:spPr/>
    </dgm:pt>
    <dgm:pt modelId="{B5D99AAB-1DE0-4931-8D14-9A8BF5D288D6}" type="pres">
      <dgm:prSet presAssocID="{3CC20598-6CF1-4B94-914E-305ABAAB4EDD}" presName="aNode" presStyleLbl="fgAcc1" presStyleIdx="0" presStyleCnt="6" custScaleX="111435" custScaleY="186211" custLinFactNeighborX="-93737" custLinFactNeighborY="28173">
        <dgm:presLayoutVars>
          <dgm:bulletEnabled val="1"/>
        </dgm:presLayoutVars>
      </dgm:prSet>
      <dgm:spPr/>
    </dgm:pt>
    <dgm:pt modelId="{A0C68940-F84E-434D-8DA8-7CEF79DEB3C2}" type="pres">
      <dgm:prSet presAssocID="{3CC20598-6CF1-4B94-914E-305ABAAB4EDD}" presName="aSpace" presStyleCnt="0"/>
      <dgm:spPr/>
    </dgm:pt>
    <dgm:pt modelId="{DF9CEECB-95B9-4972-B9D1-394ACA7447DC}" type="pres">
      <dgm:prSet presAssocID="{38D6D73D-1AD6-497C-8E80-8B57F13FC5A2}" presName="aNode" presStyleLbl="fgAcc1" presStyleIdx="1" presStyleCnt="6">
        <dgm:presLayoutVars>
          <dgm:bulletEnabled val="1"/>
        </dgm:presLayoutVars>
      </dgm:prSet>
      <dgm:spPr/>
    </dgm:pt>
    <dgm:pt modelId="{327C61F9-AFD6-4247-B81A-433F832E59BA}" type="pres">
      <dgm:prSet presAssocID="{38D6D73D-1AD6-497C-8E80-8B57F13FC5A2}" presName="aSpace" presStyleCnt="0"/>
      <dgm:spPr/>
    </dgm:pt>
    <dgm:pt modelId="{E4FAE8E3-D8F8-44A6-8737-79003CA9D025}" type="pres">
      <dgm:prSet presAssocID="{AB25B2C5-81DA-4822-9A0F-66788BE49AC7}" presName="aNode" presStyleLbl="fgAcc1" presStyleIdx="2" presStyleCnt="6">
        <dgm:presLayoutVars>
          <dgm:bulletEnabled val="1"/>
        </dgm:presLayoutVars>
      </dgm:prSet>
      <dgm:spPr/>
    </dgm:pt>
    <dgm:pt modelId="{A2C50D68-FD9E-459C-9A17-AD712D134EC6}" type="pres">
      <dgm:prSet presAssocID="{AB25B2C5-81DA-4822-9A0F-66788BE49AC7}" presName="aSpace" presStyleCnt="0"/>
      <dgm:spPr/>
    </dgm:pt>
    <dgm:pt modelId="{807EE0B3-FACB-4767-AB4A-8C6C3515E1B9}" type="pres">
      <dgm:prSet presAssocID="{4C5F3795-3C94-4084-8577-B160ED0426AD}" presName="aNode" presStyleLbl="fgAcc1" presStyleIdx="3" presStyleCnt="6">
        <dgm:presLayoutVars>
          <dgm:bulletEnabled val="1"/>
        </dgm:presLayoutVars>
      </dgm:prSet>
      <dgm:spPr/>
    </dgm:pt>
    <dgm:pt modelId="{CF3C2E40-BF25-4AF7-9AC8-4072D3F16287}" type="pres">
      <dgm:prSet presAssocID="{4C5F3795-3C94-4084-8577-B160ED0426AD}" presName="aSpace" presStyleCnt="0"/>
      <dgm:spPr/>
    </dgm:pt>
    <dgm:pt modelId="{EC9A2B52-2DE5-48F3-948E-2A6C3C2209F7}" type="pres">
      <dgm:prSet presAssocID="{F25BAE92-DE8F-4DD6-BC66-69F9791A267A}" presName="aNode" presStyleLbl="fgAcc1" presStyleIdx="4" presStyleCnt="6">
        <dgm:presLayoutVars>
          <dgm:bulletEnabled val="1"/>
        </dgm:presLayoutVars>
      </dgm:prSet>
      <dgm:spPr/>
    </dgm:pt>
    <dgm:pt modelId="{A1A7F407-B2CF-47B7-9E46-A1D480BA292D}" type="pres">
      <dgm:prSet presAssocID="{F25BAE92-DE8F-4DD6-BC66-69F9791A267A}" presName="aSpace" presStyleCnt="0"/>
      <dgm:spPr/>
    </dgm:pt>
    <dgm:pt modelId="{5801FFD0-2225-4892-8463-BFA3C617073D}" type="pres">
      <dgm:prSet presAssocID="{09CD5233-B21E-44B9-B1D1-F359FE75E8C9}" presName="aNode" presStyleLbl="fgAcc1" presStyleIdx="5" presStyleCnt="6">
        <dgm:presLayoutVars>
          <dgm:bulletEnabled val="1"/>
        </dgm:presLayoutVars>
      </dgm:prSet>
      <dgm:spPr/>
    </dgm:pt>
    <dgm:pt modelId="{9D770001-01AD-4C9A-B8D5-76FAB4CD3A3A}" type="pres">
      <dgm:prSet presAssocID="{09CD5233-B21E-44B9-B1D1-F359FE75E8C9}" presName="aSpace" presStyleCnt="0"/>
      <dgm:spPr/>
    </dgm:pt>
  </dgm:ptLst>
  <dgm:cxnLst>
    <dgm:cxn modelId="{0DDE0704-1B90-42A3-B41E-E3D39FABC367}" type="presOf" srcId="{2F8F166A-F20A-47D8-A805-A12C3E1A0395}" destId="{212ED754-EC31-4B87-9922-395C544168A4}" srcOrd="0" destOrd="0" presId="urn:microsoft.com/office/officeart/2005/8/layout/pyramid2"/>
    <dgm:cxn modelId="{D0B2DE0A-1B53-4559-8A6B-0B43AE26F3F5}" srcId="{2F8F166A-F20A-47D8-A805-A12C3E1A0395}" destId="{4C5F3795-3C94-4084-8577-B160ED0426AD}" srcOrd="3" destOrd="0" parTransId="{FE51DFF8-037A-47AD-A53E-DE31AF649DA9}" sibTransId="{E1D52358-E36D-4BD4-BB38-D4EC310E3FC7}"/>
    <dgm:cxn modelId="{5319B113-B593-4DEA-9362-880189C91562}" srcId="{2F8F166A-F20A-47D8-A805-A12C3E1A0395}" destId="{3CC20598-6CF1-4B94-914E-305ABAAB4EDD}" srcOrd="0" destOrd="0" parTransId="{55197E39-8DD6-4CCC-99D9-227588C74430}" sibTransId="{14D25956-8414-4358-A8BA-362F70A305C6}"/>
    <dgm:cxn modelId="{DF31A25C-DA66-4380-B427-F4C49281FA61}" type="presOf" srcId="{AB25B2C5-81DA-4822-9A0F-66788BE49AC7}" destId="{E4FAE8E3-D8F8-44A6-8737-79003CA9D025}" srcOrd="0" destOrd="0" presId="urn:microsoft.com/office/officeart/2005/8/layout/pyramid2"/>
    <dgm:cxn modelId="{18CB3863-28E3-4C57-A51C-DE07279862F7}" srcId="{2F8F166A-F20A-47D8-A805-A12C3E1A0395}" destId="{09CD5233-B21E-44B9-B1D1-F359FE75E8C9}" srcOrd="5" destOrd="0" parTransId="{4D1C8982-6CD2-4750-A47F-A025F4457D66}" sibTransId="{693F09C5-2C34-4E7D-9F28-906A698B61DE}"/>
    <dgm:cxn modelId="{4B970F7B-E813-438E-BD39-B864696F3AF0}" type="presOf" srcId="{F25BAE92-DE8F-4DD6-BC66-69F9791A267A}" destId="{EC9A2B52-2DE5-48F3-948E-2A6C3C2209F7}" srcOrd="0" destOrd="0" presId="urn:microsoft.com/office/officeart/2005/8/layout/pyramid2"/>
    <dgm:cxn modelId="{8DDC6A88-6072-4AE7-A7D8-E0B22B403513}" type="presOf" srcId="{09CD5233-B21E-44B9-B1D1-F359FE75E8C9}" destId="{5801FFD0-2225-4892-8463-BFA3C617073D}" srcOrd="0" destOrd="0" presId="urn:microsoft.com/office/officeart/2005/8/layout/pyramid2"/>
    <dgm:cxn modelId="{A069CD9C-0646-4CDE-B746-82B3330401C3}" srcId="{2F8F166A-F20A-47D8-A805-A12C3E1A0395}" destId="{38D6D73D-1AD6-497C-8E80-8B57F13FC5A2}" srcOrd="1" destOrd="0" parTransId="{A79143F8-DBC3-4DF9-BF21-23833C863B42}" sibTransId="{A8B96303-1B83-4448-A4B2-5AECE4B3987B}"/>
    <dgm:cxn modelId="{E2D43DB4-C7D2-4785-B6D1-2FE6A8FD4B7E}" type="presOf" srcId="{4C5F3795-3C94-4084-8577-B160ED0426AD}" destId="{807EE0B3-FACB-4767-AB4A-8C6C3515E1B9}" srcOrd="0" destOrd="0" presId="urn:microsoft.com/office/officeart/2005/8/layout/pyramid2"/>
    <dgm:cxn modelId="{66FE08C2-A58F-47A2-9439-0143706DF9E8}" srcId="{2F8F166A-F20A-47D8-A805-A12C3E1A0395}" destId="{F25BAE92-DE8F-4DD6-BC66-69F9791A267A}" srcOrd="4" destOrd="0" parTransId="{3F3DC95D-C4F8-4F50-9F1D-71331C4BEFBE}" sibTransId="{537F6555-7B60-4AD2-9F99-612EFDDD1F40}"/>
    <dgm:cxn modelId="{7EF4B2D6-0BFC-4D5A-A688-3C5F57685A39}" type="presOf" srcId="{3CC20598-6CF1-4B94-914E-305ABAAB4EDD}" destId="{B5D99AAB-1DE0-4931-8D14-9A8BF5D288D6}" srcOrd="0" destOrd="0" presId="urn:microsoft.com/office/officeart/2005/8/layout/pyramid2"/>
    <dgm:cxn modelId="{415344E3-E9C8-4F79-A278-F4E1841DD90D}" srcId="{2F8F166A-F20A-47D8-A805-A12C3E1A0395}" destId="{AB25B2C5-81DA-4822-9A0F-66788BE49AC7}" srcOrd="2" destOrd="0" parTransId="{05874754-B919-418B-86F6-D0DC6C6B87D4}" sibTransId="{928930FB-90A9-452F-AF96-A8CA1F9D6FBF}"/>
    <dgm:cxn modelId="{7C5595E6-C2D0-4591-9ACB-876D1F367083}" type="presOf" srcId="{38D6D73D-1AD6-497C-8E80-8B57F13FC5A2}" destId="{DF9CEECB-95B9-4972-B9D1-394ACA7447DC}" srcOrd="0" destOrd="0" presId="urn:microsoft.com/office/officeart/2005/8/layout/pyramid2"/>
    <dgm:cxn modelId="{E950BE9D-3882-43F0-8A9F-7F5A29653AE3}" type="presParOf" srcId="{212ED754-EC31-4B87-9922-395C544168A4}" destId="{14C43A5C-6F58-4074-A853-7497BD71FE9B}" srcOrd="0" destOrd="0" presId="urn:microsoft.com/office/officeart/2005/8/layout/pyramid2"/>
    <dgm:cxn modelId="{E0C8EC6D-4EE7-4C9E-B74C-0D46207C88FD}" type="presParOf" srcId="{212ED754-EC31-4B87-9922-395C544168A4}" destId="{CFF188D6-B3FE-48D7-9563-30E9C7C2370F}" srcOrd="1" destOrd="0" presId="urn:microsoft.com/office/officeart/2005/8/layout/pyramid2"/>
    <dgm:cxn modelId="{59E55617-784C-4CFD-BBE5-35C59208C564}" type="presParOf" srcId="{CFF188D6-B3FE-48D7-9563-30E9C7C2370F}" destId="{B5D99AAB-1DE0-4931-8D14-9A8BF5D288D6}" srcOrd="0" destOrd="0" presId="urn:microsoft.com/office/officeart/2005/8/layout/pyramid2"/>
    <dgm:cxn modelId="{90298561-9440-47A7-8A53-A50A489359CF}" type="presParOf" srcId="{CFF188D6-B3FE-48D7-9563-30E9C7C2370F}" destId="{A0C68940-F84E-434D-8DA8-7CEF79DEB3C2}" srcOrd="1" destOrd="0" presId="urn:microsoft.com/office/officeart/2005/8/layout/pyramid2"/>
    <dgm:cxn modelId="{0038BECC-812E-4F4E-AD10-3E573792F3BD}" type="presParOf" srcId="{CFF188D6-B3FE-48D7-9563-30E9C7C2370F}" destId="{DF9CEECB-95B9-4972-B9D1-394ACA7447DC}" srcOrd="2" destOrd="0" presId="urn:microsoft.com/office/officeart/2005/8/layout/pyramid2"/>
    <dgm:cxn modelId="{5C68D389-41F3-4F8C-9D74-702F47FE8D73}" type="presParOf" srcId="{CFF188D6-B3FE-48D7-9563-30E9C7C2370F}" destId="{327C61F9-AFD6-4247-B81A-433F832E59BA}" srcOrd="3" destOrd="0" presId="urn:microsoft.com/office/officeart/2005/8/layout/pyramid2"/>
    <dgm:cxn modelId="{BDBC03F8-1C3D-46B6-8DA4-6C0D8BFD3EE6}" type="presParOf" srcId="{CFF188D6-B3FE-48D7-9563-30E9C7C2370F}" destId="{E4FAE8E3-D8F8-44A6-8737-79003CA9D025}" srcOrd="4" destOrd="0" presId="urn:microsoft.com/office/officeart/2005/8/layout/pyramid2"/>
    <dgm:cxn modelId="{E3CBAAD2-84B5-4D6C-A6AA-55A6FA965A61}" type="presParOf" srcId="{CFF188D6-B3FE-48D7-9563-30E9C7C2370F}" destId="{A2C50D68-FD9E-459C-9A17-AD712D134EC6}" srcOrd="5" destOrd="0" presId="urn:microsoft.com/office/officeart/2005/8/layout/pyramid2"/>
    <dgm:cxn modelId="{FE860CF5-26A4-4325-87F6-FB86F03EFBF9}" type="presParOf" srcId="{CFF188D6-B3FE-48D7-9563-30E9C7C2370F}" destId="{807EE0B3-FACB-4767-AB4A-8C6C3515E1B9}" srcOrd="6" destOrd="0" presId="urn:microsoft.com/office/officeart/2005/8/layout/pyramid2"/>
    <dgm:cxn modelId="{0B383BE6-E40F-45F8-939D-5CA45EB9D276}" type="presParOf" srcId="{CFF188D6-B3FE-48D7-9563-30E9C7C2370F}" destId="{CF3C2E40-BF25-4AF7-9AC8-4072D3F16287}" srcOrd="7" destOrd="0" presId="urn:microsoft.com/office/officeart/2005/8/layout/pyramid2"/>
    <dgm:cxn modelId="{AAD3454F-B78D-4EE6-8478-8375B0E7C6EB}" type="presParOf" srcId="{CFF188D6-B3FE-48D7-9563-30E9C7C2370F}" destId="{EC9A2B52-2DE5-48F3-948E-2A6C3C2209F7}" srcOrd="8" destOrd="0" presId="urn:microsoft.com/office/officeart/2005/8/layout/pyramid2"/>
    <dgm:cxn modelId="{4C938561-9CCC-4F27-9DAC-E01E45C3E816}" type="presParOf" srcId="{CFF188D6-B3FE-48D7-9563-30E9C7C2370F}" destId="{A1A7F407-B2CF-47B7-9E46-A1D480BA292D}" srcOrd="9" destOrd="0" presId="urn:microsoft.com/office/officeart/2005/8/layout/pyramid2"/>
    <dgm:cxn modelId="{1FF54354-5E05-4922-B5E7-5D44F0E94AA9}" type="presParOf" srcId="{CFF188D6-B3FE-48D7-9563-30E9C7C2370F}" destId="{5801FFD0-2225-4892-8463-BFA3C617073D}" srcOrd="10" destOrd="0" presId="urn:microsoft.com/office/officeart/2005/8/layout/pyramid2"/>
    <dgm:cxn modelId="{13AA393A-5C8F-4C99-8BA4-B8748008E68D}" type="presParOf" srcId="{CFF188D6-B3FE-48D7-9563-30E9C7C2370F}" destId="{9D770001-01AD-4C9A-B8D5-76FAB4CD3A3A}" srcOrd="11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878D74-0D55-456B-9EEE-1A97FB8FB06D}">
      <dsp:nvSpPr>
        <dsp:cNvPr id="0" name=""/>
        <dsp:cNvSpPr/>
      </dsp:nvSpPr>
      <dsp:spPr>
        <a:xfrm>
          <a:off x="6090517" y="1487670"/>
          <a:ext cx="1905807" cy="190604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AAB49E9-D773-4576-90C4-2D76D22F58F3}">
      <dsp:nvSpPr>
        <dsp:cNvPr id="0" name=""/>
        <dsp:cNvSpPr/>
      </dsp:nvSpPr>
      <dsp:spPr>
        <a:xfrm>
          <a:off x="5951552" y="0"/>
          <a:ext cx="2183737" cy="116863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Một</a:t>
          </a:r>
          <a:r>
            <a:rPr lang="en-US" sz="2200" kern="1200" dirty="0"/>
            <a:t> </a:t>
          </a:r>
          <a:r>
            <a:rPr lang="en-US" sz="2200" kern="1200" dirty="0" err="1"/>
            <a:t>số</a:t>
          </a:r>
          <a:r>
            <a:rPr lang="en-US" sz="2200" kern="1200" dirty="0"/>
            <a:t> </a:t>
          </a:r>
          <a:r>
            <a:rPr lang="en-US" sz="2200" kern="1200" dirty="0" err="1"/>
            <a:t>tính</a:t>
          </a:r>
          <a:r>
            <a:rPr lang="en-US" sz="2200" kern="1200" dirty="0"/>
            <a:t> </a:t>
          </a:r>
          <a:r>
            <a:rPr lang="en-US" sz="2200" kern="1200" dirty="0" err="1"/>
            <a:t>năng</a:t>
          </a:r>
          <a:r>
            <a:rPr lang="en-US" sz="2200" kern="1200" dirty="0"/>
            <a:t> </a:t>
          </a:r>
          <a:r>
            <a:rPr lang="en-US" sz="2200" kern="1200" dirty="0" err="1"/>
            <a:t>khác</a:t>
          </a:r>
          <a:r>
            <a:rPr lang="en-US" sz="2200" kern="1200" dirty="0"/>
            <a:t> </a:t>
          </a:r>
          <a:r>
            <a:rPr lang="en-US" sz="2200" kern="1200" dirty="0" err="1"/>
            <a:t>của</a:t>
          </a:r>
          <a:r>
            <a:rPr lang="en-US" sz="2200" kern="1200" dirty="0"/>
            <a:t> </a:t>
          </a:r>
          <a:r>
            <a:rPr lang="en-US" sz="2200" kern="1200" dirty="0" err="1"/>
            <a:t>osCommerce</a:t>
          </a:r>
          <a:r>
            <a:rPr lang="en-US" sz="2200" kern="1200" dirty="0"/>
            <a:t> bao </a:t>
          </a:r>
          <a:r>
            <a:rPr lang="en-US" sz="2200" kern="1200" dirty="0" err="1"/>
            <a:t>gồm</a:t>
          </a:r>
          <a:r>
            <a:rPr lang="en-US" sz="2200" kern="1200" dirty="0"/>
            <a:t>:</a:t>
          </a:r>
        </a:p>
      </dsp:txBody>
      <dsp:txXfrm>
        <a:off x="5951552" y="0"/>
        <a:ext cx="2183737" cy="1168633"/>
      </dsp:txXfrm>
    </dsp:sp>
    <dsp:sp modelId="{250BC152-D759-4CD4-B3C2-158DE091167A}">
      <dsp:nvSpPr>
        <dsp:cNvPr id="0" name=""/>
        <dsp:cNvSpPr/>
      </dsp:nvSpPr>
      <dsp:spPr>
        <a:xfrm>
          <a:off x="6649554" y="1756456"/>
          <a:ext cx="1905807" cy="190604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EE75B324-EF5F-40C2-8EC4-326B1E909E3D}">
      <dsp:nvSpPr>
        <dsp:cNvPr id="0" name=""/>
        <dsp:cNvSpPr/>
      </dsp:nvSpPr>
      <dsp:spPr>
        <a:xfrm>
          <a:off x="8790411" y="1110201"/>
          <a:ext cx="2064624" cy="128549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550"/>
            <a:buFont typeface="Wingdings" panose="05000000000000000000" pitchFamily="2" charset="2"/>
            <a:buNone/>
          </a:pPr>
          <a:r>
            <a:rPr lang="en-US" sz="2200" kern="1200"/>
            <a:t>Kênh bán hàng.</a:t>
          </a:r>
        </a:p>
      </dsp:txBody>
      <dsp:txXfrm>
        <a:off x="8790411" y="1110201"/>
        <a:ext cx="2064624" cy="1285496"/>
      </dsp:txXfrm>
    </dsp:sp>
    <dsp:sp modelId="{AAF0AAAF-3347-44F6-A502-6E6BE83263DF}">
      <dsp:nvSpPr>
        <dsp:cNvPr id="0" name=""/>
        <dsp:cNvSpPr/>
      </dsp:nvSpPr>
      <dsp:spPr>
        <a:xfrm>
          <a:off x="6786931" y="2361224"/>
          <a:ext cx="1905807" cy="190604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C47C784-BAE2-44E4-8225-920ADE5906A4}">
      <dsp:nvSpPr>
        <dsp:cNvPr id="0" name=""/>
        <dsp:cNvSpPr/>
      </dsp:nvSpPr>
      <dsp:spPr>
        <a:xfrm>
          <a:off x="8988933" y="2746288"/>
          <a:ext cx="2024920" cy="137314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550"/>
            <a:buFont typeface="Wingdings" panose="05000000000000000000" pitchFamily="2" charset="2"/>
            <a:buNone/>
          </a:pPr>
          <a:r>
            <a:rPr lang="en-US" sz="2200" kern="1200"/>
            <a:t>Cửa hàng ứng dụng.</a:t>
          </a:r>
        </a:p>
      </dsp:txBody>
      <dsp:txXfrm>
        <a:off x="8988933" y="2746288"/>
        <a:ext cx="2024920" cy="1373144"/>
      </dsp:txXfrm>
    </dsp:sp>
    <dsp:sp modelId="{AF38439F-A15F-4F3C-B148-11E615AC4693}">
      <dsp:nvSpPr>
        <dsp:cNvPr id="0" name=""/>
        <dsp:cNvSpPr/>
      </dsp:nvSpPr>
      <dsp:spPr>
        <a:xfrm>
          <a:off x="6400210" y="2846207"/>
          <a:ext cx="1905807" cy="190604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C218BC5-61AC-4A38-A26A-95EC1B8C85BE}">
      <dsp:nvSpPr>
        <dsp:cNvPr id="0" name=""/>
        <dsp:cNvSpPr/>
      </dsp:nvSpPr>
      <dsp:spPr>
        <a:xfrm>
          <a:off x="8115437" y="4586886"/>
          <a:ext cx="2183737" cy="125628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550"/>
            <a:buFont typeface="Wingdings" panose="05000000000000000000" pitchFamily="2" charset="2"/>
            <a:buNone/>
          </a:pPr>
          <a:r>
            <a:rPr lang="en-US" sz="2200" kern="1200"/>
            <a:t>Chuyển đổi ngôn ngữ và tiền tệ.</a:t>
          </a:r>
        </a:p>
      </dsp:txBody>
      <dsp:txXfrm>
        <a:off x="8115437" y="4586886"/>
        <a:ext cx="2183737" cy="1256281"/>
      </dsp:txXfrm>
    </dsp:sp>
    <dsp:sp modelId="{5CC6C305-A8A5-4CE5-8F47-2F42A99803C3}">
      <dsp:nvSpPr>
        <dsp:cNvPr id="0" name=""/>
        <dsp:cNvSpPr/>
      </dsp:nvSpPr>
      <dsp:spPr>
        <a:xfrm>
          <a:off x="5780823" y="2846207"/>
          <a:ext cx="1905807" cy="190604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5F6F488-18B3-4A11-9325-0334C7B3CC2E}">
      <dsp:nvSpPr>
        <dsp:cNvPr id="0" name=""/>
        <dsp:cNvSpPr/>
      </dsp:nvSpPr>
      <dsp:spPr>
        <a:xfrm>
          <a:off x="3787666" y="4586886"/>
          <a:ext cx="2183737" cy="125628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550"/>
            <a:buFont typeface="Wingdings" panose="05000000000000000000" pitchFamily="2" charset="2"/>
            <a:buNone/>
          </a:pPr>
          <a:r>
            <a:rPr lang="en-US" sz="2200" kern="1200"/>
            <a:t>Quản lý đơn hàng và khách hàng.</a:t>
          </a:r>
        </a:p>
      </dsp:txBody>
      <dsp:txXfrm>
        <a:off x="3787666" y="4586886"/>
        <a:ext cx="2183737" cy="1256281"/>
      </dsp:txXfrm>
    </dsp:sp>
    <dsp:sp modelId="{703D65C4-10AD-45DD-9159-E7192A93BA92}">
      <dsp:nvSpPr>
        <dsp:cNvPr id="0" name=""/>
        <dsp:cNvSpPr/>
      </dsp:nvSpPr>
      <dsp:spPr>
        <a:xfrm>
          <a:off x="5394103" y="2361224"/>
          <a:ext cx="1905807" cy="190604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355F307-0D27-474F-BAC6-4C985AF272D4}">
      <dsp:nvSpPr>
        <dsp:cNvPr id="0" name=""/>
        <dsp:cNvSpPr/>
      </dsp:nvSpPr>
      <dsp:spPr>
        <a:xfrm>
          <a:off x="3072988" y="2746288"/>
          <a:ext cx="2024920" cy="137314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550"/>
            <a:buFont typeface="Wingdings" panose="05000000000000000000" pitchFamily="2" charset="2"/>
            <a:buNone/>
          </a:pPr>
          <a:r>
            <a:rPr lang="en-US" sz="2200" kern="1200"/>
            <a:t>Quản lý danh mục sản phẩm.</a:t>
          </a:r>
        </a:p>
      </dsp:txBody>
      <dsp:txXfrm>
        <a:off x="3072988" y="2746288"/>
        <a:ext cx="2024920" cy="1373144"/>
      </dsp:txXfrm>
    </dsp:sp>
    <dsp:sp modelId="{59C09C5B-EC59-4F80-B3AF-2ED58EF1F726}">
      <dsp:nvSpPr>
        <dsp:cNvPr id="0" name=""/>
        <dsp:cNvSpPr/>
      </dsp:nvSpPr>
      <dsp:spPr>
        <a:xfrm>
          <a:off x="5531480" y="1756456"/>
          <a:ext cx="1905807" cy="190604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2639774-32F5-49FE-8FDB-E3872A0EEC9E}">
      <dsp:nvSpPr>
        <dsp:cNvPr id="0" name=""/>
        <dsp:cNvSpPr/>
      </dsp:nvSpPr>
      <dsp:spPr>
        <a:xfrm>
          <a:off x="3231805" y="1110201"/>
          <a:ext cx="2064624" cy="128549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550"/>
            <a:buFont typeface="Wingdings" panose="05000000000000000000" pitchFamily="2" charset="2"/>
            <a:buNone/>
          </a:pPr>
          <a:r>
            <a:rPr lang="en-US" sz="2200" kern="1200"/>
            <a:t>Công cụ tiếp thị.</a:t>
          </a:r>
        </a:p>
      </dsp:txBody>
      <dsp:txXfrm>
        <a:off x="3231805" y="1110201"/>
        <a:ext cx="2064624" cy="12854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C43A5C-6F58-4074-A853-7497BD71FE9B}">
      <dsp:nvSpPr>
        <dsp:cNvPr id="0" name=""/>
        <dsp:cNvSpPr/>
      </dsp:nvSpPr>
      <dsp:spPr>
        <a:xfrm>
          <a:off x="2022095" y="0"/>
          <a:ext cx="6844981" cy="6844981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D99AAB-1DE0-4931-8D14-9A8BF5D288D6}">
      <dsp:nvSpPr>
        <dsp:cNvPr id="0" name=""/>
        <dsp:cNvSpPr/>
      </dsp:nvSpPr>
      <dsp:spPr>
        <a:xfrm>
          <a:off x="1019618" y="710285"/>
          <a:ext cx="4958007" cy="133933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/>
            <a:t>Để</a:t>
          </a:r>
          <a:r>
            <a:rPr lang="en-US" sz="2000" b="1" kern="1200" dirty="0"/>
            <a:t> </a:t>
          </a:r>
          <a:r>
            <a:rPr lang="en-US" sz="2000" b="1" kern="1200" dirty="0" err="1"/>
            <a:t>cài</a:t>
          </a:r>
          <a:r>
            <a:rPr lang="en-US" sz="2000" b="1" kern="1200" dirty="0"/>
            <a:t> </a:t>
          </a:r>
          <a:r>
            <a:rPr lang="en-US" sz="2000" b="1" kern="1200" dirty="0" err="1"/>
            <a:t>đặt</a:t>
          </a:r>
          <a:r>
            <a:rPr lang="en-US" sz="2000" b="1" kern="1200" dirty="0"/>
            <a:t> </a:t>
          </a:r>
          <a:r>
            <a:rPr lang="en-US" sz="2000" b="1" kern="1200" dirty="0" err="1"/>
            <a:t>osCommerce</a:t>
          </a:r>
          <a:r>
            <a:rPr lang="en-US" sz="2000" b="1" kern="1200" dirty="0"/>
            <a:t>, </a:t>
          </a:r>
          <a:r>
            <a:rPr lang="en-US" sz="2000" b="1" kern="1200" dirty="0" err="1"/>
            <a:t>bạn</a:t>
          </a:r>
          <a:r>
            <a:rPr lang="en-US" sz="2000" b="1" kern="1200" dirty="0"/>
            <a:t> </a:t>
          </a:r>
          <a:r>
            <a:rPr lang="en-US" sz="2000" b="1" kern="1200" dirty="0" err="1"/>
            <a:t>cần</a:t>
          </a:r>
          <a:r>
            <a:rPr lang="en-US" sz="2000" b="1" kern="1200" dirty="0"/>
            <a:t> </a:t>
          </a:r>
          <a:r>
            <a:rPr lang="en-US" sz="2000" b="1" kern="1200" dirty="0" err="1"/>
            <a:t>truy</a:t>
          </a:r>
          <a:r>
            <a:rPr lang="en-US" sz="2000" b="1" kern="1200" dirty="0"/>
            <a:t> </a:t>
          </a:r>
          <a:r>
            <a:rPr lang="en-US" sz="2000" b="1" kern="1200" dirty="0" err="1"/>
            <a:t>cập</a:t>
          </a:r>
          <a:r>
            <a:rPr lang="en-US" sz="2000" b="1" kern="1200" dirty="0"/>
            <a:t> </a:t>
          </a:r>
          <a:r>
            <a:rPr lang="en-US" sz="2000" b="1" kern="1200" dirty="0" err="1"/>
            <a:t>trang</a:t>
          </a:r>
          <a:r>
            <a:rPr lang="en-US" sz="2000" b="1" kern="1200" dirty="0"/>
            <a:t> web oscommerce.com </a:t>
          </a:r>
          <a:r>
            <a:rPr lang="en-US" sz="2000" b="1" kern="1200" dirty="0" err="1"/>
            <a:t>để</a:t>
          </a:r>
          <a:r>
            <a:rPr lang="en-US" sz="2000" b="1" kern="1200" dirty="0"/>
            <a:t> </a:t>
          </a:r>
          <a:r>
            <a:rPr lang="en-US" sz="2000" b="1" kern="1200" dirty="0" err="1"/>
            <a:t>tải</a:t>
          </a:r>
          <a:r>
            <a:rPr lang="en-US" sz="2000" b="1" kern="1200" dirty="0"/>
            <a:t> </a:t>
          </a:r>
          <a:r>
            <a:rPr lang="en-US" sz="2000" b="1" kern="1200" dirty="0" err="1"/>
            <a:t>mã</a:t>
          </a:r>
          <a:r>
            <a:rPr lang="en-US" sz="2000" b="1" kern="1200" dirty="0"/>
            <a:t> </a:t>
          </a:r>
          <a:r>
            <a:rPr lang="en-US" sz="2000" b="1" kern="1200" dirty="0" err="1"/>
            <a:t>nguồn</a:t>
          </a:r>
          <a:r>
            <a:rPr lang="en-US" sz="2000" b="1" kern="1200" dirty="0"/>
            <a:t> </a:t>
          </a:r>
          <a:r>
            <a:rPr lang="en-US" sz="2000" b="1" kern="1200" dirty="0" err="1"/>
            <a:t>về</a:t>
          </a:r>
          <a:r>
            <a:rPr lang="en-US" sz="2000" b="1" kern="1200" dirty="0"/>
            <a:t>. Sau </a:t>
          </a:r>
          <a:r>
            <a:rPr lang="en-US" sz="2000" b="1" kern="1200" dirty="0" err="1"/>
            <a:t>đó</a:t>
          </a:r>
          <a:r>
            <a:rPr lang="en-US" sz="2000" b="1" kern="1200" dirty="0"/>
            <a:t>, </a:t>
          </a:r>
          <a:r>
            <a:rPr lang="en-US" sz="2000" b="1" kern="1200" dirty="0" err="1"/>
            <a:t>bạn</a:t>
          </a:r>
          <a:r>
            <a:rPr lang="en-US" sz="2000" b="1" kern="1200" dirty="0"/>
            <a:t> </a:t>
          </a:r>
          <a:r>
            <a:rPr lang="en-US" sz="2000" b="1" kern="1200" dirty="0" err="1"/>
            <a:t>có</a:t>
          </a:r>
          <a:r>
            <a:rPr lang="en-US" sz="2000" b="1" kern="1200" dirty="0"/>
            <a:t> </a:t>
          </a:r>
          <a:r>
            <a:rPr lang="en-US" sz="2000" b="1" kern="1200" dirty="0" err="1"/>
            <a:t>thể</a:t>
          </a:r>
          <a:r>
            <a:rPr lang="en-US" sz="2000" b="1" kern="1200" dirty="0"/>
            <a:t> </a:t>
          </a:r>
          <a:r>
            <a:rPr lang="en-US" sz="2000" b="1" kern="1200" dirty="0" err="1"/>
            <a:t>làm</a:t>
          </a:r>
          <a:r>
            <a:rPr lang="en-US" sz="2000" b="1" kern="1200" dirty="0"/>
            <a:t> </a:t>
          </a:r>
          <a:r>
            <a:rPr lang="en-US" sz="2000" b="1" kern="1200" dirty="0" err="1"/>
            <a:t>theo</a:t>
          </a:r>
          <a:r>
            <a:rPr lang="en-US" sz="2000" b="1" kern="1200" dirty="0"/>
            <a:t> </a:t>
          </a:r>
          <a:r>
            <a:rPr lang="en-US" sz="2000" b="1" kern="1200" dirty="0" err="1"/>
            <a:t>các</a:t>
          </a:r>
          <a:r>
            <a:rPr lang="en-US" sz="2000" b="1" kern="1200" dirty="0"/>
            <a:t> </a:t>
          </a:r>
          <a:r>
            <a:rPr lang="en-US" sz="2000" b="1" kern="1200" dirty="0" err="1"/>
            <a:t>bước</a:t>
          </a:r>
          <a:r>
            <a:rPr lang="en-US" sz="2000" b="1" kern="1200" dirty="0"/>
            <a:t> </a:t>
          </a:r>
          <a:r>
            <a:rPr lang="en-US" sz="2000" b="1" kern="1200" dirty="0" err="1"/>
            <a:t>sau</a:t>
          </a:r>
          <a:r>
            <a:rPr lang="en-US" sz="2000" b="1" kern="1200" dirty="0"/>
            <a:t>:</a:t>
          </a:r>
        </a:p>
      </dsp:txBody>
      <dsp:txXfrm>
        <a:off x="1084999" y="775666"/>
        <a:ext cx="4827245" cy="1208575"/>
      </dsp:txXfrm>
    </dsp:sp>
    <dsp:sp modelId="{DF9CEECB-95B9-4972-B9D1-394ACA7447DC}">
      <dsp:nvSpPr>
        <dsp:cNvPr id="0" name=""/>
        <dsp:cNvSpPr/>
      </dsp:nvSpPr>
      <dsp:spPr>
        <a:xfrm>
          <a:off x="5444585" y="2114200"/>
          <a:ext cx="4449237" cy="71925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Bước 1: Đăng ký host và tên miền miễn phí.</a:t>
          </a:r>
          <a:endParaRPr lang="en-US" sz="1900" kern="1200" dirty="0"/>
        </a:p>
      </dsp:txBody>
      <dsp:txXfrm>
        <a:off x="5479696" y="2149311"/>
        <a:ext cx="4379015" cy="649035"/>
      </dsp:txXfrm>
    </dsp:sp>
    <dsp:sp modelId="{E4FAE8E3-D8F8-44A6-8737-79003CA9D025}">
      <dsp:nvSpPr>
        <dsp:cNvPr id="0" name=""/>
        <dsp:cNvSpPr/>
      </dsp:nvSpPr>
      <dsp:spPr>
        <a:xfrm>
          <a:off x="5444585" y="2923365"/>
          <a:ext cx="4449237" cy="71925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Bước 2: Upload file cài đặt osCommerce lên hosting.</a:t>
          </a:r>
          <a:endParaRPr lang="en-US" sz="1900" kern="1200" dirty="0"/>
        </a:p>
      </dsp:txBody>
      <dsp:txXfrm>
        <a:off x="5479696" y="2958476"/>
        <a:ext cx="4379015" cy="649035"/>
      </dsp:txXfrm>
    </dsp:sp>
    <dsp:sp modelId="{807EE0B3-FACB-4767-AB4A-8C6C3515E1B9}">
      <dsp:nvSpPr>
        <dsp:cNvPr id="0" name=""/>
        <dsp:cNvSpPr/>
      </dsp:nvSpPr>
      <dsp:spPr>
        <a:xfrm>
          <a:off x="5444585" y="3732530"/>
          <a:ext cx="4449237" cy="71925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Bước 3: Cài đặt osCommerce.</a:t>
          </a:r>
          <a:endParaRPr lang="en-US" sz="1900" kern="1200" dirty="0"/>
        </a:p>
      </dsp:txBody>
      <dsp:txXfrm>
        <a:off x="5479696" y="3767641"/>
        <a:ext cx="4379015" cy="649035"/>
      </dsp:txXfrm>
    </dsp:sp>
    <dsp:sp modelId="{EC9A2B52-2DE5-48F3-948E-2A6C3C2209F7}">
      <dsp:nvSpPr>
        <dsp:cNvPr id="0" name=""/>
        <dsp:cNvSpPr/>
      </dsp:nvSpPr>
      <dsp:spPr>
        <a:xfrm>
          <a:off x="5444585" y="4541695"/>
          <a:ext cx="4449237" cy="71925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Bước 4: Việt hóa các chức năng người dùng.</a:t>
          </a:r>
          <a:endParaRPr lang="en-US" sz="1900" kern="1200" dirty="0"/>
        </a:p>
      </dsp:txBody>
      <dsp:txXfrm>
        <a:off x="5479696" y="4576806"/>
        <a:ext cx="4379015" cy="649035"/>
      </dsp:txXfrm>
    </dsp:sp>
    <dsp:sp modelId="{5801FFD0-2225-4892-8463-BFA3C617073D}">
      <dsp:nvSpPr>
        <dsp:cNvPr id="0" name=""/>
        <dsp:cNvSpPr/>
      </dsp:nvSpPr>
      <dsp:spPr>
        <a:xfrm>
          <a:off x="5444585" y="5350860"/>
          <a:ext cx="4449237" cy="71925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Bước 5: Thêm tiền tệ 1.</a:t>
          </a:r>
          <a:endParaRPr lang="en-US" sz="1900" kern="1200" dirty="0"/>
        </a:p>
      </dsp:txBody>
      <dsp:txXfrm>
        <a:off x="5479696" y="5385971"/>
        <a:ext cx="4379015" cy="6490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" name="Google Shape;310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5" name="Google Shape;310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2" name="Google Shape;187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2840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99249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5" name="Google Shape;347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6" name="Google Shape;34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5" name="Google Shape;347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6" name="Google Shape;34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33507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5" name="Google Shape;347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6" name="Google Shape;34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14664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Google Shape;268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7" name="Google Shape;268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4" name="Google Shape;153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8831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4" name="Google Shape;125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5" name="Google Shape;150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4" name="Google Shape;125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1301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342900" y="6356356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2343150" y="6356356"/>
            <a:ext cx="217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4914900" y="6356356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342900" y="274638"/>
            <a:ext cx="6172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1166023" y="777082"/>
            <a:ext cx="4525963" cy="61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78" lvl="0" indent="-34288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354" lvl="1" indent="-34288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532" lvl="2" indent="-34288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709" lvl="3" indent="-34288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5886" lvl="4" indent="-34288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063" lvl="5" indent="-34288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240" lvl="6" indent="-34288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418" lvl="7" indent="-34288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595" lvl="8" indent="-34288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342900" y="6356356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2343150" y="6356356"/>
            <a:ext cx="217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4914900" y="6356356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2817817" y="2428876"/>
            <a:ext cx="5851525" cy="154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-325433" y="942975"/>
            <a:ext cx="5851525" cy="451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78" lvl="0" indent="-34288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354" lvl="1" indent="-34288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532" lvl="2" indent="-34288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709" lvl="3" indent="-34288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5886" lvl="4" indent="-34288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063" lvl="5" indent="-34288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240" lvl="6" indent="-34288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418" lvl="7" indent="-34288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595" lvl="8" indent="-34288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342900" y="6356356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2343150" y="6356356"/>
            <a:ext cx="217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4914900" y="6356356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514350" y="2130425"/>
            <a:ext cx="58293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028700" y="3886200"/>
            <a:ext cx="48006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342900" y="6356356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2343150" y="6356356"/>
            <a:ext cx="217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4914900" y="6356356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42900" y="274638"/>
            <a:ext cx="6172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42900" y="1600209"/>
            <a:ext cx="61722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78" lvl="0" indent="-34288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354" lvl="1" indent="-34288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532" lvl="2" indent="-34288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709" lvl="3" indent="-34288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5886" lvl="4" indent="-34288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063" lvl="5" indent="-34288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240" lvl="6" indent="-34288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418" lvl="7" indent="-34288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595" lvl="8" indent="-34288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342900" y="6356356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2343150" y="6356356"/>
            <a:ext cx="217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4914900" y="6356356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541735" y="4406909"/>
            <a:ext cx="58293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541735" y="2906714"/>
            <a:ext cx="58293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178" lvl="0" indent="-228588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354" lvl="1" indent="-228588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532" lvl="2" indent="-228588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709" lvl="3" indent="-228588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5886" lvl="4" indent="-228588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063" lvl="5" indent="-228588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240" lvl="6" indent="-228588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418" lvl="7" indent="-228588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595" lvl="8" indent="-228588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342900" y="6356356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2343150" y="6356356"/>
            <a:ext cx="217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4914900" y="6356356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42900" y="274638"/>
            <a:ext cx="6172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342900" y="1600209"/>
            <a:ext cx="302895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78" lvl="0" indent="-40638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354" lvl="1" indent="-380981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532" lvl="2" indent="-355582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709" lvl="3" indent="-34288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5886" lvl="4" indent="-34288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063" lvl="5" indent="-34288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240" lvl="6" indent="-34288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418" lvl="7" indent="-34288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595" lvl="8" indent="-34288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3486150" y="1600209"/>
            <a:ext cx="302895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78" lvl="0" indent="-40638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354" lvl="1" indent="-380981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532" lvl="2" indent="-355582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709" lvl="3" indent="-34288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5886" lvl="4" indent="-34288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063" lvl="5" indent="-34288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240" lvl="6" indent="-34288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418" lvl="7" indent="-34288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595" lvl="8" indent="-34288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342900" y="6356356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2343150" y="6356356"/>
            <a:ext cx="217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4914900" y="6356356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42900" y="274638"/>
            <a:ext cx="6172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42902" y="1535113"/>
            <a:ext cx="3030141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178" lvl="0" indent="-228588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354" lvl="1" indent="-228588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532" lvl="2" indent="-22858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709" lvl="3" indent="-228588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5886" lvl="4" indent="-228588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063" lvl="5" indent="-228588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240" lvl="6" indent="-228588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418" lvl="7" indent="-228588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595" lvl="8" indent="-228588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342902" y="2174875"/>
            <a:ext cx="3030141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78" lvl="0" indent="-380981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354" lvl="1" indent="-355582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532" lvl="2" indent="-34288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709" lvl="3" indent="-330184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5886" lvl="4" indent="-330184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063" lvl="5" indent="-330184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240" lvl="6" indent="-330184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418" lvl="7" indent="-330184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595" lvl="8" indent="-330184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3483773" y="1535113"/>
            <a:ext cx="3031331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178" lvl="0" indent="-228588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354" lvl="1" indent="-228588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532" lvl="2" indent="-22858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709" lvl="3" indent="-228588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5886" lvl="4" indent="-228588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063" lvl="5" indent="-228588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240" lvl="6" indent="-228588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418" lvl="7" indent="-228588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595" lvl="8" indent="-228588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3483773" y="2174875"/>
            <a:ext cx="3031331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78" lvl="0" indent="-380981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354" lvl="1" indent="-355582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532" lvl="2" indent="-34288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709" lvl="3" indent="-330184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5886" lvl="4" indent="-330184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063" lvl="5" indent="-330184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240" lvl="6" indent="-330184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418" lvl="7" indent="-330184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595" lvl="8" indent="-330184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342900" y="6356356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2343150" y="6356356"/>
            <a:ext cx="217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4914900" y="6356356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342900" y="274638"/>
            <a:ext cx="6172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342900" y="6356356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2343150" y="6356356"/>
            <a:ext cx="217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4914900" y="6356356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342904" y="273050"/>
            <a:ext cx="2256235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2681291" y="273055"/>
            <a:ext cx="3833813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78" lvl="0" indent="-431778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354" lvl="1" indent="-40638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532" lvl="2" indent="-380981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709" lvl="3" indent="-355582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5886" lvl="4" indent="-355582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063" lvl="5" indent="-355582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240" lvl="6" indent="-355582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418" lvl="7" indent="-355582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595" lvl="8" indent="-355582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342904" y="1435109"/>
            <a:ext cx="2256235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78" lvl="0" indent="-228588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354" lvl="1" indent="-228588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532" lvl="2" indent="-228588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709" lvl="3" indent="-228588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5886" lvl="4" indent="-228588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063" lvl="5" indent="-228588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240" lvl="6" indent="-228588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418" lvl="7" indent="-228588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595" lvl="8" indent="-228588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342900" y="6356356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2343150" y="6356356"/>
            <a:ext cx="217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4914900" y="6356356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344216" y="4800600"/>
            <a:ext cx="41148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344216" y="612775"/>
            <a:ext cx="41148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344216" y="5367338"/>
            <a:ext cx="41148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78" lvl="0" indent="-228588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354" lvl="1" indent="-228588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532" lvl="2" indent="-228588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709" lvl="3" indent="-228588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5886" lvl="4" indent="-228588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063" lvl="5" indent="-228588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240" lvl="6" indent="-228588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418" lvl="7" indent="-228588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595" lvl="8" indent="-228588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342900" y="6356356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2343150" y="6356356"/>
            <a:ext cx="217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4914900" y="6356356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42900" y="274638"/>
            <a:ext cx="6172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42900" y="1600209"/>
            <a:ext cx="61722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342900" y="6356356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2343150" y="6356356"/>
            <a:ext cx="217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4914900" y="6356356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5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6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l="-14443" t="35000" r="-14443" b="16666"/>
          <a:stretch/>
        </p:blipFill>
        <p:spPr>
          <a:xfrm>
            <a:off x="-2664331" y="-17473"/>
            <a:ext cx="18530074" cy="103347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" name="Google Shape;176;p13"/>
          <p:cNvGrpSpPr/>
          <p:nvPr/>
        </p:nvGrpSpPr>
        <p:grpSpPr>
          <a:xfrm>
            <a:off x="-1939832" y="8048821"/>
            <a:ext cx="3549583" cy="3304268"/>
            <a:chOff x="0" y="-16716"/>
            <a:chExt cx="4732778" cy="4405691"/>
          </a:xfrm>
        </p:grpSpPr>
        <p:grpSp>
          <p:nvGrpSpPr>
            <p:cNvPr id="177" name="Google Shape;177;p13"/>
            <p:cNvGrpSpPr/>
            <p:nvPr/>
          </p:nvGrpSpPr>
          <p:grpSpPr>
            <a:xfrm>
              <a:off x="0" y="-16716"/>
              <a:ext cx="285283" cy="301999"/>
              <a:chOff x="0" y="-47625"/>
              <a:chExt cx="812800" cy="860425"/>
            </a:xfrm>
          </p:grpSpPr>
          <p:sp>
            <p:nvSpPr>
              <p:cNvPr id="178" name="Google Shape;178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179" name="Google Shape;179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" name="Google Shape;180;p13"/>
            <p:cNvGrpSpPr/>
            <p:nvPr/>
          </p:nvGrpSpPr>
          <p:grpSpPr>
            <a:xfrm>
              <a:off x="0" y="806217"/>
              <a:ext cx="285283" cy="301999"/>
              <a:chOff x="0" y="-47625"/>
              <a:chExt cx="812800" cy="860425"/>
            </a:xfrm>
          </p:grpSpPr>
          <p:sp>
            <p:nvSpPr>
              <p:cNvPr id="181" name="Google Shape;181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182" name="Google Shape;182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" name="Google Shape;183;p13"/>
            <p:cNvGrpSpPr/>
            <p:nvPr/>
          </p:nvGrpSpPr>
          <p:grpSpPr>
            <a:xfrm>
              <a:off x="1111874" y="-16716"/>
              <a:ext cx="285283" cy="301999"/>
              <a:chOff x="0" y="-47625"/>
              <a:chExt cx="812800" cy="860425"/>
            </a:xfrm>
          </p:grpSpPr>
          <p:sp>
            <p:nvSpPr>
              <p:cNvPr id="184" name="Google Shape;184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185" name="Google Shape;185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6" name="Google Shape;186;p13"/>
            <p:cNvGrpSpPr/>
            <p:nvPr/>
          </p:nvGrpSpPr>
          <p:grpSpPr>
            <a:xfrm>
              <a:off x="1111874" y="806217"/>
              <a:ext cx="285283" cy="301999"/>
              <a:chOff x="0" y="-47625"/>
              <a:chExt cx="812800" cy="860425"/>
            </a:xfrm>
          </p:grpSpPr>
          <p:sp>
            <p:nvSpPr>
              <p:cNvPr id="187" name="Google Shape;187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188" name="Google Shape;188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" name="Google Shape;189;p13"/>
            <p:cNvGrpSpPr/>
            <p:nvPr/>
          </p:nvGrpSpPr>
          <p:grpSpPr>
            <a:xfrm>
              <a:off x="2223748" y="-16716"/>
              <a:ext cx="285283" cy="301999"/>
              <a:chOff x="0" y="-47625"/>
              <a:chExt cx="812800" cy="860425"/>
            </a:xfrm>
          </p:grpSpPr>
          <p:sp>
            <p:nvSpPr>
              <p:cNvPr id="190" name="Google Shape;190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191" name="Google Shape;191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" name="Google Shape;192;p13"/>
            <p:cNvGrpSpPr/>
            <p:nvPr/>
          </p:nvGrpSpPr>
          <p:grpSpPr>
            <a:xfrm>
              <a:off x="2223748" y="806217"/>
              <a:ext cx="285283" cy="301999"/>
              <a:chOff x="0" y="-47625"/>
              <a:chExt cx="812800" cy="860425"/>
            </a:xfrm>
          </p:grpSpPr>
          <p:sp>
            <p:nvSpPr>
              <p:cNvPr id="193" name="Google Shape;193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194" name="Google Shape;194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5" name="Google Shape;195;p13"/>
            <p:cNvGrpSpPr/>
            <p:nvPr/>
          </p:nvGrpSpPr>
          <p:grpSpPr>
            <a:xfrm>
              <a:off x="3335621" y="-16716"/>
              <a:ext cx="285283" cy="301999"/>
              <a:chOff x="0" y="-47625"/>
              <a:chExt cx="812800" cy="860425"/>
            </a:xfrm>
          </p:grpSpPr>
          <p:sp>
            <p:nvSpPr>
              <p:cNvPr id="196" name="Google Shape;196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197" name="Google Shape;197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" name="Google Shape;198;p13"/>
            <p:cNvGrpSpPr/>
            <p:nvPr/>
          </p:nvGrpSpPr>
          <p:grpSpPr>
            <a:xfrm>
              <a:off x="3335621" y="806217"/>
              <a:ext cx="285283" cy="301999"/>
              <a:chOff x="0" y="-47625"/>
              <a:chExt cx="812800" cy="860425"/>
            </a:xfrm>
          </p:grpSpPr>
          <p:sp>
            <p:nvSpPr>
              <p:cNvPr id="199" name="Google Shape;199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00" name="Google Shape;200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" name="Google Shape;201;p13"/>
            <p:cNvGrpSpPr/>
            <p:nvPr/>
          </p:nvGrpSpPr>
          <p:grpSpPr>
            <a:xfrm>
              <a:off x="4447495" y="-16716"/>
              <a:ext cx="285283" cy="301999"/>
              <a:chOff x="0" y="-47625"/>
              <a:chExt cx="812800" cy="860425"/>
            </a:xfrm>
          </p:grpSpPr>
          <p:sp>
            <p:nvSpPr>
              <p:cNvPr id="202" name="Google Shape;202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03" name="Google Shape;203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" name="Google Shape;204;p13"/>
            <p:cNvGrpSpPr/>
            <p:nvPr/>
          </p:nvGrpSpPr>
          <p:grpSpPr>
            <a:xfrm>
              <a:off x="4447495" y="806217"/>
              <a:ext cx="285283" cy="301999"/>
              <a:chOff x="0" y="-47625"/>
              <a:chExt cx="812800" cy="860425"/>
            </a:xfrm>
          </p:grpSpPr>
          <p:sp>
            <p:nvSpPr>
              <p:cNvPr id="205" name="Google Shape;205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06" name="Google Shape;206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7" name="Google Shape;207;p13"/>
            <p:cNvGrpSpPr/>
            <p:nvPr/>
          </p:nvGrpSpPr>
          <p:grpSpPr>
            <a:xfrm>
              <a:off x="0" y="1626407"/>
              <a:ext cx="285283" cy="301999"/>
              <a:chOff x="0" y="-47625"/>
              <a:chExt cx="812800" cy="860425"/>
            </a:xfrm>
          </p:grpSpPr>
          <p:sp>
            <p:nvSpPr>
              <p:cNvPr id="208" name="Google Shape;208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09" name="Google Shape;209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0" name="Google Shape;210;p13"/>
            <p:cNvGrpSpPr/>
            <p:nvPr/>
          </p:nvGrpSpPr>
          <p:grpSpPr>
            <a:xfrm>
              <a:off x="1111874" y="1626407"/>
              <a:ext cx="285283" cy="301999"/>
              <a:chOff x="0" y="-47625"/>
              <a:chExt cx="812800" cy="860425"/>
            </a:xfrm>
          </p:grpSpPr>
          <p:sp>
            <p:nvSpPr>
              <p:cNvPr id="211" name="Google Shape;211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12" name="Google Shape;212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3" name="Google Shape;213;p13"/>
            <p:cNvGrpSpPr/>
            <p:nvPr/>
          </p:nvGrpSpPr>
          <p:grpSpPr>
            <a:xfrm>
              <a:off x="2223748" y="1626407"/>
              <a:ext cx="285283" cy="301999"/>
              <a:chOff x="0" y="-47625"/>
              <a:chExt cx="812800" cy="860425"/>
            </a:xfrm>
          </p:grpSpPr>
          <p:sp>
            <p:nvSpPr>
              <p:cNvPr id="214" name="Google Shape;214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15" name="Google Shape;215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6" name="Google Shape;216;p13"/>
            <p:cNvGrpSpPr/>
            <p:nvPr/>
          </p:nvGrpSpPr>
          <p:grpSpPr>
            <a:xfrm>
              <a:off x="3335621" y="1626407"/>
              <a:ext cx="285283" cy="301999"/>
              <a:chOff x="0" y="-47625"/>
              <a:chExt cx="812800" cy="860425"/>
            </a:xfrm>
          </p:grpSpPr>
          <p:sp>
            <p:nvSpPr>
              <p:cNvPr id="217" name="Google Shape;217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18" name="Google Shape;218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" name="Google Shape;219;p13"/>
            <p:cNvGrpSpPr/>
            <p:nvPr/>
          </p:nvGrpSpPr>
          <p:grpSpPr>
            <a:xfrm>
              <a:off x="4447495" y="1626407"/>
              <a:ext cx="285283" cy="301999"/>
              <a:chOff x="0" y="-47625"/>
              <a:chExt cx="812800" cy="860425"/>
            </a:xfrm>
          </p:grpSpPr>
          <p:sp>
            <p:nvSpPr>
              <p:cNvPr id="220" name="Google Shape;220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21" name="Google Shape;221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3"/>
            <p:cNvGrpSpPr/>
            <p:nvPr/>
          </p:nvGrpSpPr>
          <p:grpSpPr>
            <a:xfrm>
              <a:off x="0" y="2446596"/>
              <a:ext cx="285283" cy="301999"/>
              <a:chOff x="0" y="-47625"/>
              <a:chExt cx="812800" cy="860425"/>
            </a:xfrm>
          </p:grpSpPr>
          <p:sp>
            <p:nvSpPr>
              <p:cNvPr id="223" name="Google Shape;223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24" name="Google Shape;224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5" name="Google Shape;225;p13"/>
            <p:cNvGrpSpPr/>
            <p:nvPr/>
          </p:nvGrpSpPr>
          <p:grpSpPr>
            <a:xfrm>
              <a:off x="1111874" y="2446596"/>
              <a:ext cx="285283" cy="301999"/>
              <a:chOff x="0" y="-47625"/>
              <a:chExt cx="812800" cy="860425"/>
            </a:xfrm>
          </p:grpSpPr>
          <p:sp>
            <p:nvSpPr>
              <p:cNvPr id="226" name="Google Shape;226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27" name="Google Shape;227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8" name="Google Shape;228;p13"/>
            <p:cNvGrpSpPr/>
            <p:nvPr/>
          </p:nvGrpSpPr>
          <p:grpSpPr>
            <a:xfrm>
              <a:off x="2223748" y="2446596"/>
              <a:ext cx="285283" cy="301999"/>
              <a:chOff x="0" y="-47625"/>
              <a:chExt cx="812800" cy="860425"/>
            </a:xfrm>
          </p:grpSpPr>
          <p:sp>
            <p:nvSpPr>
              <p:cNvPr id="229" name="Google Shape;229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30" name="Google Shape;230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1" name="Google Shape;231;p13"/>
            <p:cNvGrpSpPr/>
            <p:nvPr/>
          </p:nvGrpSpPr>
          <p:grpSpPr>
            <a:xfrm>
              <a:off x="3335621" y="2446596"/>
              <a:ext cx="285283" cy="301999"/>
              <a:chOff x="0" y="-47625"/>
              <a:chExt cx="812800" cy="860425"/>
            </a:xfrm>
          </p:grpSpPr>
          <p:sp>
            <p:nvSpPr>
              <p:cNvPr id="232" name="Google Shape;232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33" name="Google Shape;233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4" name="Google Shape;234;p13"/>
            <p:cNvGrpSpPr/>
            <p:nvPr/>
          </p:nvGrpSpPr>
          <p:grpSpPr>
            <a:xfrm>
              <a:off x="4447495" y="2446596"/>
              <a:ext cx="285283" cy="301999"/>
              <a:chOff x="0" y="-47625"/>
              <a:chExt cx="812800" cy="860425"/>
            </a:xfrm>
          </p:grpSpPr>
          <p:sp>
            <p:nvSpPr>
              <p:cNvPr id="235" name="Google Shape;235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36" name="Google Shape;236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7" name="Google Shape;237;p13"/>
            <p:cNvGrpSpPr/>
            <p:nvPr/>
          </p:nvGrpSpPr>
          <p:grpSpPr>
            <a:xfrm>
              <a:off x="0" y="3266786"/>
              <a:ext cx="285283" cy="301999"/>
              <a:chOff x="0" y="-47625"/>
              <a:chExt cx="812800" cy="860425"/>
            </a:xfrm>
          </p:grpSpPr>
          <p:sp>
            <p:nvSpPr>
              <p:cNvPr id="238" name="Google Shape;238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39" name="Google Shape;239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0" name="Google Shape;240;p13"/>
            <p:cNvGrpSpPr/>
            <p:nvPr/>
          </p:nvGrpSpPr>
          <p:grpSpPr>
            <a:xfrm>
              <a:off x="1111874" y="3266786"/>
              <a:ext cx="285283" cy="301999"/>
              <a:chOff x="0" y="-47625"/>
              <a:chExt cx="812800" cy="860425"/>
            </a:xfrm>
          </p:grpSpPr>
          <p:sp>
            <p:nvSpPr>
              <p:cNvPr id="241" name="Google Shape;241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42" name="Google Shape;242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3" name="Google Shape;243;p13"/>
            <p:cNvGrpSpPr/>
            <p:nvPr/>
          </p:nvGrpSpPr>
          <p:grpSpPr>
            <a:xfrm>
              <a:off x="2223748" y="3266786"/>
              <a:ext cx="285283" cy="301999"/>
              <a:chOff x="0" y="-47625"/>
              <a:chExt cx="812800" cy="860425"/>
            </a:xfrm>
          </p:grpSpPr>
          <p:sp>
            <p:nvSpPr>
              <p:cNvPr id="244" name="Google Shape;244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45" name="Google Shape;245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6" name="Google Shape;246;p13"/>
            <p:cNvGrpSpPr/>
            <p:nvPr/>
          </p:nvGrpSpPr>
          <p:grpSpPr>
            <a:xfrm>
              <a:off x="3335621" y="3266786"/>
              <a:ext cx="285283" cy="301999"/>
              <a:chOff x="0" y="-47625"/>
              <a:chExt cx="812800" cy="860425"/>
            </a:xfrm>
          </p:grpSpPr>
          <p:sp>
            <p:nvSpPr>
              <p:cNvPr id="247" name="Google Shape;247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48" name="Google Shape;248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9" name="Google Shape;249;p13"/>
            <p:cNvGrpSpPr/>
            <p:nvPr/>
          </p:nvGrpSpPr>
          <p:grpSpPr>
            <a:xfrm>
              <a:off x="4447495" y="3266786"/>
              <a:ext cx="285283" cy="301999"/>
              <a:chOff x="0" y="-47625"/>
              <a:chExt cx="812800" cy="860425"/>
            </a:xfrm>
          </p:grpSpPr>
          <p:sp>
            <p:nvSpPr>
              <p:cNvPr id="250" name="Google Shape;250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51" name="Google Shape;251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2" name="Google Shape;252;p13"/>
            <p:cNvGrpSpPr/>
            <p:nvPr/>
          </p:nvGrpSpPr>
          <p:grpSpPr>
            <a:xfrm>
              <a:off x="0" y="4086976"/>
              <a:ext cx="285283" cy="301999"/>
              <a:chOff x="0" y="-47625"/>
              <a:chExt cx="812800" cy="860425"/>
            </a:xfrm>
          </p:grpSpPr>
          <p:sp>
            <p:nvSpPr>
              <p:cNvPr id="253" name="Google Shape;253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54" name="Google Shape;254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5" name="Google Shape;255;p13"/>
            <p:cNvGrpSpPr/>
            <p:nvPr/>
          </p:nvGrpSpPr>
          <p:grpSpPr>
            <a:xfrm>
              <a:off x="1111874" y="4086976"/>
              <a:ext cx="285283" cy="301999"/>
              <a:chOff x="0" y="-47625"/>
              <a:chExt cx="812800" cy="860425"/>
            </a:xfrm>
          </p:grpSpPr>
          <p:sp>
            <p:nvSpPr>
              <p:cNvPr id="256" name="Google Shape;256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57" name="Google Shape;257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8" name="Google Shape;258;p13"/>
            <p:cNvGrpSpPr/>
            <p:nvPr/>
          </p:nvGrpSpPr>
          <p:grpSpPr>
            <a:xfrm>
              <a:off x="2223748" y="4086976"/>
              <a:ext cx="285283" cy="301999"/>
              <a:chOff x="0" y="-47625"/>
              <a:chExt cx="812800" cy="860425"/>
            </a:xfrm>
          </p:grpSpPr>
          <p:sp>
            <p:nvSpPr>
              <p:cNvPr id="259" name="Google Shape;259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60" name="Google Shape;260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1" name="Google Shape;261;p13"/>
            <p:cNvGrpSpPr/>
            <p:nvPr/>
          </p:nvGrpSpPr>
          <p:grpSpPr>
            <a:xfrm>
              <a:off x="3335621" y="4086976"/>
              <a:ext cx="285283" cy="301999"/>
              <a:chOff x="0" y="-47625"/>
              <a:chExt cx="812800" cy="860425"/>
            </a:xfrm>
          </p:grpSpPr>
          <p:sp>
            <p:nvSpPr>
              <p:cNvPr id="262" name="Google Shape;262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63" name="Google Shape;263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4" name="Google Shape;264;p13"/>
            <p:cNvGrpSpPr/>
            <p:nvPr/>
          </p:nvGrpSpPr>
          <p:grpSpPr>
            <a:xfrm>
              <a:off x="4447495" y="4086976"/>
              <a:ext cx="285283" cy="301999"/>
              <a:chOff x="0" y="-47625"/>
              <a:chExt cx="812800" cy="860425"/>
            </a:xfrm>
          </p:grpSpPr>
          <p:sp>
            <p:nvSpPr>
              <p:cNvPr id="265" name="Google Shape;265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66" name="Google Shape;266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67" name="Google Shape;267;p13"/>
          <p:cNvSpPr txBox="1"/>
          <p:nvPr/>
        </p:nvSpPr>
        <p:spPr>
          <a:xfrm>
            <a:off x="-145703" y="4504450"/>
            <a:ext cx="13913281" cy="122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3001"/>
              </a:lnSpc>
            </a:pPr>
            <a:r>
              <a:rPr lang="en-US" sz="6000" b="1" dirty="0" err="1">
                <a:latin typeface="+mj-lt"/>
              </a:rPr>
              <a:t>osCommerce</a:t>
            </a:r>
            <a:r>
              <a:rPr lang="en-US" sz="6000" b="1" dirty="0">
                <a:latin typeface="+mj-lt"/>
              </a:rPr>
              <a:t> </a:t>
            </a:r>
            <a:endParaRPr sz="6000" b="1" dirty="0">
              <a:latin typeface="+mj-lt"/>
            </a:endParaRPr>
          </a:p>
        </p:txBody>
      </p:sp>
      <p:sp>
        <p:nvSpPr>
          <p:cNvPr id="270" name="Google Shape;270;p13"/>
          <p:cNvSpPr txBox="1"/>
          <p:nvPr/>
        </p:nvSpPr>
        <p:spPr>
          <a:xfrm>
            <a:off x="-1224775" y="3426639"/>
            <a:ext cx="3086100" cy="326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algn="ctr">
              <a:lnSpc>
                <a:spcPct val="186611"/>
              </a:lnSpc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78919" y="7977103"/>
            <a:ext cx="2254533" cy="2120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0D06EF11-D2F5-2746-610F-FA00967F13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118" y="314675"/>
            <a:ext cx="2017760" cy="20177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B4D88E-0DF4-11E1-2596-FD22019552FE}"/>
              </a:ext>
            </a:extLst>
          </p:cNvPr>
          <p:cNvSpPr txBox="1"/>
          <p:nvPr/>
        </p:nvSpPr>
        <p:spPr>
          <a:xfrm>
            <a:off x="-2204250" y="738431"/>
            <a:ext cx="18399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PHÁT TRIỂN MÃ NGUỒN MỞ</a:t>
            </a:r>
            <a:endParaRPr lang="en-US" sz="40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FA42E-8451-ABC3-2FFF-D391DFFC0927}"/>
              </a:ext>
            </a:extLst>
          </p:cNvPr>
          <p:cNvSpPr txBox="1"/>
          <p:nvPr/>
        </p:nvSpPr>
        <p:spPr>
          <a:xfrm>
            <a:off x="5193740" y="1702230"/>
            <a:ext cx="36038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BÁO CÁO GIỮA KÌ</a:t>
            </a:r>
            <a:endParaRPr lang="en-US" sz="30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9863AF57-B319-17FE-243E-5B8F75B5DB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326437"/>
              </p:ext>
            </p:extLst>
          </p:nvPr>
        </p:nvGraphicFramePr>
        <p:xfrm>
          <a:off x="2061149" y="6748182"/>
          <a:ext cx="9217770" cy="1826985"/>
        </p:xfrm>
        <a:graphic>
          <a:graphicData uri="http://schemas.openxmlformats.org/drawingml/2006/table">
            <a:tbl>
              <a:tblPr firstRow="1" bandRow="1">
                <a:tableStyleId>{729657D2-2731-4588-9EEA-73DE8B182372}</a:tableStyleId>
              </a:tblPr>
              <a:tblGrid>
                <a:gridCol w="3072590">
                  <a:extLst>
                    <a:ext uri="{9D8B030D-6E8A-4147-A177-3AD203B41FA5}">
                      <a16:colId xmlns:a16="http://schemas.microsoft.com/office/drawing/2014/main" val="1349695618"/>
                    </a:ext>
                  </a:extLst>
                </a:gridCol>
                <a:gridCol w="3072590">
                  <a:extLst>
                    <a:ext uri="{9D8B030D-6E8A-4147-A177-3AD203B41FA5}">
                      <a16:colId xmlns:a16="http://schemas.microsoft.com/office/drawing/2014/main" val="2843612298"/>
                    </a:ext>
                  </a:extLst>
                </a:gridCol>
                <a:gridCol w="3072590">
                  <a:extLst>
                    <a:ext uri="{9D8B030D-6E8A-4147-A177-3AD203B41FA5}">
                      <a16:colId xmlns:a16="http://schemas.microsoft.com/office/drawing/2014/main" val="2555919267"/>
                    </a:ext>
                  </a:extLst>
                </a:gridCol>
              </a:tblGrid>
              <a:tr h="608995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+mj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3001"/>
                        </a:lnSpc>
                      </a:pPr>
                      <a:r>
                        <a:rPr lang="en-US" sz="2000" b="1" i="0" dirty="0">
                          <a:latin typeface="+mj-lt"/>
                          <a:cs typeface="Times New Roman" panose="02020603050405020304" pitchFamily="18" charset="0"/>
                        </a:rPr>
                        <a:t>Nguyễn </a:t>
                      </a:r>
                      <a:r>
                        <a:rPr lang="en-US" sz="2000" b="1" i="0" dirty="0" err="1">
                          <a:latin typeface="+mj-lt"/>
                          <a:cs typeface="Times New Roman" panose="02020603050405020304" pitchFamily="18" charset="0"/>
                        </a:rPr>
                        <a:t>Nhật</a:t>
                      </a:r>
                      <a:r>
                        <a:rPr lang="en-US" sz="2000" b="1" i="0" dirty="0">
                          <a:latin typeface="+mj-lt"/>
                          <a:cs typeface="Times New Roman" panose="02020603050405020304" pitchFamily="18" charset="0"/>
                        </a:rPr>
                        <a:t> Minh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+mj-lt"/>
                        </a:rPr>
                        <a:t>0950080131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690058"/>
                  </a:ext>
                </a:extLst>
              </a:tr>
              <a:tr h="608995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+mj-lt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+mj-lt"/>
                        </a:rPr>
                        <a:t>Nguyễn Minh </a:t>
                      </a:r>
                      <a:r>
                        <a:rPr lang="en-US" sz="2000" b="1" i="0" dirty="0" err="1">
                          <a:latin typeface="+mj-lt"/>
                        </a:rPr>
                        <a:t>Thuận</a:t>
                      </a:r>
                      <a:endParaRPr lang="en-US" sz="2000" b="1" i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+mj-lt"/>
                        </a:rPr>
                        <a:t>0950080141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780333"/>
                  </a:ext>
                </a:extLst>
              </a:tr>
              <a:tr h="608995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+mj-lt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+mj-lt"/>
                        </a:rPr>
                        <a:t>Nguyễn Đức Gia Hân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+mj-lt"/>
                        </a:rPr>
                        <a:t>0950080098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270108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7" name="Google Shape;3107;p32"/>
          <p:cNvPicPr preferRelativeResize="0"/>
          <p:nvPr/>
        </p:nvPicPr>
        <p:blipFill rotWithShape="1">
          <a:blip r:embed="rId3">
            <a:alphaModFix/>
          </a:blip>
          <a:srcRect l="-14230" t="35158" r="-14231" b="16666"/>
          <a:stretch/>
        </p:blipFill>
        <p:spPr>
          <a:xfrm>
            <a:off x="-2097195" y="-34232"/>
            <a:ext cx="18211622" cy="10535084"/>
          </a:xfrm>
          <a:prstGeom prst="rect">
            <a:avLst/>
          </a:prstGeom>
          <a:noFill/>
          <a:ln>
            <a:noFill/>
          </a:ln>
        </p:spPr>
      </p:pic>
      <p:sp>
        <p:nvSpPr>
          <p:cNvPr id="3109" name="Google Shape;3109;p32"/>
          <p:cNvSpPr txBox="1"/>
          <p:nvPr/>
        </p:nvSpPr>
        <p:spPr>
          <a:xfrm>
            <a:off x="944524" y="905815"/>
            <a:ext cx="1182695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3600" b="1" dirty="0">
                <a:latin typeface="+mj-lt"/>
              </a:rPr>
              <a:t>2.Cách </a:t>
            </a:r>
            <a:r>
              <a:rPr lang="en-US" sz="3600" b="1" dirty="0" err="1">
                <a:latin typeface="+mj-lt"/>
              </a:rPr>
              <a:t>thức</a:t>
            </a:r>
            <a:r>
              <a:rPr lang="en-US" sz="3600" b="1" dirty="0">
                <a:latin typeface="+mj-lt"/>
              </a:rPr>
              <a:t> </a:t>
            </a:r>
            <a:r>
              <a:rPr lang="en-US" sz="3600" b="1" dirty="0" err="1">
                <a:latin typeface="+mj-lt"/>
              </a:rPr>
              <a:t>cài</a:t>
            </a:r>
            <a:r>
              <a:rPr lang="en-US" sz="3600" b="1" dirty="0">
                <a:latin typeface="+mj-lt"/>
              </a:rPr>
              <a:t> </a:t>
            </a:r>
            <a:r>
              <a:rPr lang="en-US" sz="3600" b="1" dirty="0" err="1">
                <a:latin typeface="+mj-lt"/>
              </a:rPr>
              <a:t>đặt</a:t>
            </a:r>
            <a:r>
              <a:rPr lang="en-US" sz="3600" b="1" dirty="0">
                <a:latin typeface="+mj-lt"/>
              </a:rPr>
              <a:t> ,</a:t>
            </a:r>
            <a:r>
              <a:rPr lang="en-US" sz="3600" b="1" dirty="0" err="1">
                <a:latin typeface="+mj-lt"/>
              </a:rPr>
              <a:t>cấu</a:t>
            </a:r>
            <a:r>
              <a:rPr lang="en-US" sz="3600" b="1" dirty="0">
                <a:latin typeface="+mj-lt"/>
              </a:rPr>
              <a:t> </a:t>
            </a:r>
            <a:r>
              <a:rPr lang="en-US" sz="3600" b="1" dirty="0" err="1">
                <a:latin typeface="+mj-lt"/>
              </a:rPr>
              <a:t>hình</a:t>
            </a:r>
            <a:r>
              <a:rPr lang="en-US" sz="3600" b="1" dirty="0">
                <a:latin typeface="+mj-lt"/>
              </a:rPr>
              <a:t>, </a:t>
            </a:r>
            <a:r>
              <a:rPr lang="en-US" sz="3600" b="1" dirty="0" err="1">
                <a:latin typeface="+mj-lt"/>
              </a:rPr>
              <a:t>mở</a:t>
            </a:r>
            <a:r>
              <a:rPr lang="en-US" sz="3600" b="1" dirty="0">
                <a:latin typeface="+mj-lt"/>
              </a:rPr>
              <a:t> </a:t>
            </a:r>
            <a:r>
              <a:rPr lang="en-US" sz="3600" b="1" dirty="0" err="1">
                <a:latin typeface="+mj-lt"/>
              </a:rPr>
              <a:t>rộng</a:t>
            </a:r>
            <a:r>
              <a:rPr lang="en-US" sz="3600" b="1" dirty="0">
                <a:latin typeface="+mj-lt"/>
              </a:rPr>
              <a:t> </a:t>
            </a:r>
            <a:r>
              <a:rPr lang="en-US" sz="3600" b="1" dirty="0" err="1">
                <a:latin typeface="+mj-lt"/>
              </a:rPr>
              <a:t>chương</a:t>
            </a:r>
            <a:r>
              <a:rPr lang="en-US" sz="3600" b="1" dirty="0">
                <a:latin typeface="+mj-lt"/>
              </a:rPr>
              <a:t> </a:t>
            </a:r>
            <a:r>
              <a:rPr lang="en-US" sz="3600" b="1" dirty="0" err="1">
                <a:latin typeface="+mj-lt"/>
              </a:rPr>
              <a:t>trình</a:t>
            </a:r>
            <a:endParaRPr lang="en-US" sz="3600" b="1" dirty="0">
              <a:latin typeface="+mj-lt"/>
            </a:endParaRPr>
          </a:p>
          <a:p>
            <a:endParaRPr lang="en-US" sz="2000" dirty="0"/>
          </a:p>
          <a:p>
            <a:r>
              <a:rPr lang="en-US" sz="2000" dirty="0"/>
              <a:t>-</a:t>
            </a:r>
            <a:r>
              <a:rPr lang="en-US" sz="2000" dirty="0" err="1"/>
              <a:t>OsCommerce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chương</a:t>
            </a:r>
            <a:r>
              <a:rPr lang="en-US" sz="2000" dirty="0"/>
              <a:t> </a:t>
            </a:r>
            <a:r>
              <a:rPr lang="en-US" sz="2000" dirty="0" err="1"/>
              <a:t>trình</a:t>
            </a:r>
            <a:r>
              <a:rPr lang="en-US" sz="2000" dirty="0"/>
              <a:t> </a:t>
            </a:r>
            <a:r>
              <a:rPr lang="en-US" sz="2000" dirty="0" err="1"/>
              <a:t>mã</a:t>
            </a:r>
            <a:r>
              <a:rPr lang="en-US" sz="2000" dirty="0"/>
              <a:t> </a:t>
            </a:r>
            <a:r>
              <a:rPr lang="en-US" sz="2000" dirty="0" err="1"/>
              <a:t>nguồn</a:t>
            </a:r>
            <a:r>
              <a:rPr lang="en-US" sz="2000" dirty="0"/>
              <a:t> </a:t>
            </a:r>
            <a:r>
              <a:rPr lang="en-US" sz="2000" dirty="0" err="1"/>
              <a:t>mở</a:t>
            </a:r>
            <a:r>
              <a:rPr lang="en-US" sz="2000" dirty="0"/>
              <a:t> </a:t>
            </a:r>
            <a:r>
              <a:rPr lang="en-US" sz="2000" dirty="0" err="1"/>
              <a:t>nên</a:t>
            </a:r>
            <a:r>
              <a:rPr lang="en-US" sz="2000" dirty="0"/>
              <a:t> </a:t>
            </a:r>
            <a:r>
              <a:rPr lang="en-US" sz="2000" dirty="0" err="1"/>
              <a:t>bạn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thể</a:t>
            </a:r>
            <a:r>
              <a:rPr lang="en-US" sz="2000" dirty="0"/>
              <a:t> </a:t>
            </a:r>
            <a:r>
              <a:rPr lang="en-US" sz="2000" dirty="0" err="1"/>
              <a:t>mở</a:t>
            </a:r>
            <a:r>
              <a:rPr lang="en-US" sz="2000" dirty="0"/>
              <a:t> </a:t>
            </a:r>
            <a:r>
              <a:rPr lang="en-US" sz="2000" dirty="0" err="1"/>
              <a:t>rộng</a:t>
            </a:r>
            <a:r>
              <a:rPr lang="en-US" sz="2000" dirty="0"/>
              <a:t> </a:t>
            </a:r>
            <a:r>
              <a:rPr lang="en-US" sz="2000" dirty="0" err="1"/>
              <a:t>chương</a:t>
            </a:r>
            <a:r>
              <a:rPr lang="en-US" sz="2000" dirty="0"/>
              <a:t> </a:t>
            </a:r>
            <a:r>
              <a:rPr lang="en-US" sz="2000" dirty="0" err="1"/>
              <a:t>trình</a:t>
            </a:r>
            <a:r>
              <a:rPr lang="en-US" sz="2000" dirty="0"/>
              <a:t> </a:t>
            </a:r>
            <a:r>
              <a:rPr lang="en-US" sz="2000" dirty="0" err="1"/>
              <a:t>bằng</a:t>
            </a:r>
            <a:r>
              <a:rPr lang="en-US" sz="2000" dirty="0"/>
              <a:t> </a:t>
            </a:r>
            <a:r>
              <a:rPr lang="en-US" sz="2000" dirty="0" err="1"/>
              <a:t>cách</a:t>
            </a:r>
            <a:r>
              <a:rPr lang="en-US" sz="2000" dirty="0"/>
              <a:t> </a:t>
            </a:r>
            <a:r>
              <a:rPr lang="en-US" sz="2000" dirty="0" err="1"/>
              <a:t>sửa</a:t>
            </a:r>
            <a:r>
              <a:rPr lang="en-US" sz="2000" dirty="0"/>
              <a:t> </a:t>
            </a:r>
            <a:r>
              <a:rPr lang="en-US" sz="2000" dirty="0" err="1"/>
              <a:t>đổi</a:t>
            </a:r>
            <a:r>
              <a:rPr lang="en-US" sz="2000" dirty="0"/>
              <a:t> </a:t>
            </a:r>
            <a:r>
              <a:rPr lang="en-US" sz="2000" dirty="0" err="1"/>
              <a:t>mã</a:t>
            </a:r>
            <a:r>
              <a:rPr lang="en-US" sz="2000" dirty="0"/>
              <a:t> </a:t>
            </a:r>
            <a:r>
              <a:rPr lang="en-US" sz="2000" dirty="0" err="1"/>
              <a:t>nguồn</a:t>
            </a:r>
            <a:r>
              <a:rPr lang="en-US" sz="2000" dirty="0"/>
              <a:t> </a:t>
            </a:r>
            <a:r>
              <a:rPr lang="en-US" sz="2000" dirty="0" err="1"/>
              <a:t>hoặc</a:t>
            </a:r>
            <a:r>
              <a:rPr lang="en-US" sz="2000" dirty="0"/>
              <a:t> </a:t>
            </a:r>
            <a:r>
              <a:rPr lang="en-US" sz="2000" dirty="0" err="1"/>
              <a:t>cài</a:t>
            </a:r>
            <a:r>
              <a:rPr lang="en-US" sz="2000" dirty="0"/>
              <a:t> </a:t>
            </a:r>
            <a:r>
              <a:rPr lang="en-US" sz="2000" dirty="0" err="1"/>
              <a:t>đặt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mô-đun</a:t>
            </a:r>
            <a:r>
              <a:rPr lang="en-US" sz="2000" dirty="0"/>
              <a:t> </a:t>
            </a:r>
            <a:r>
              <a:rPr lang="en-US" sz="2000" dirty="0" err="1"/>
              <a:t>bổ</a:t>
            </a:r>
            <a:r>
              <a:rPr lang="en-US" sz="2000" dirty="0"/>
              <a:t> sung </a:t>
            </a:r>
            <a:r>
              <a:rPr lang="en-US" sz="2000" dirty="0" err="1"/>
              <a:t>từ</a:t>
            </a:r>
            <a:r>
              <a:rPr lang="en-US" sz="2000" dirty="0"/>
              <a:t> </a:t>
            </a:r>
            <a:r>
              <a:rPr lang="en-US" sz="2000" dirty="0" err="1"/>
              <a:t>cộng</a:t>
            </a:r>
            <a:r>
              <a:rPr lang="en-US" sz="2000" dirty="0"/>
              <a:t> </a:t>
            </a:r>
            <a:r>
              <a:rPr lang="en-US" sz="2000" dirty="0" err="1"/>
              <a:t>đồng</a:t>
            </a:r>
            <a:r>
              <a:rPr lang="en-US" sz="2000" dirty="0"/>
              <a:t> </a:t>
            </a:r>
            <a:r>
              <a:rPr lang="en-US" sz="2000" dirty="0" err="1"/>
              <a:t>người</a:t>
            </a:r>
            <a:r>
              <a:rPr lang="en-US" sz="2000" dirty="0"/>
              <a:t> </a:t>
            </a:r>
            <a:r>
              <a:rPr lang="en-US" sz="2000" dirty="0" err="1"/>
              <a:t>dùng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nhà</a:t>
            </a:r>
            <a:r>
              <a:rPr lang="en-US" sz="2000" dirty="0"/>
              <a:t> </a:t>
            </a:r>
            <a:r>
              <a:rPr lang="en-US" sz="2000" dirty="0" err="1"/>
              <a:t>phát</a:t>
            </a:r>
            <a:r>
              <a:rPr lang="en-US" sz="2000" dirty="0"/>
              <a:t> </a:t>
            </a:r>
            <a:r>
              <a:rPr lang="en-US" sz="2000" dirty="0" err="1"/>
              <a:t>triển</a:t>
            </a:r>
            <a:r>
              <a:rPr lang="en-US" sz="2000" dirty="0"/>
              <a:t>.</a:t>
            </a:r>
          </a:p>
        </p:txBody>
      </p:sp>
      <p:grpSp>
        <p:nvGrpSpPr>
          <p:cNvPr id="3217" name="Google Shape;3217;p32"/>
          <p:cNvGrpSpPr/>
          <p:nvPr/>
        </p:nvGrpSpPr>
        <p:grpSpPr>
          <a:xfrm>
            <a:off x="-1257300" y="1017784"/>
            <a:ext cx="971829" cy="197224"/>
            <a:chOff x="0" y="-14555"/>
            <a:chExt cx="1295772" cy="262966"/>
          </a:xfrm>
        </p:grpSpPr>
        <p:grpSp>
          <p:nvGrpSpPr>
            <p:cNvPr id="3218" name="Google Shape;3218;p32"/>
            <p:cNvGrpSpPr/>
            <p:nvPr/>
          </p:nvGrpSpPr>
          <p:grpSpPr>
            <a:xfrm>
              <a:off x="0" y="-14555"/>
              <a:ext cx="248411" cy="262966"/>
              <a:chOff x="0" y="-47625"/>
              <a:chExt cx="812800" cy="860425"/>
            </a:xfrm>
          </p:grpSpPr>
          <p:sp>
            <p:nvSpPr>
              <p:cNvPr id="3219" name="Google Shape;3219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3220" name="Google Shape;3220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1" name="Google Shape;3221;p32"/>
            <p:cNvGrpSpPr/>
            <p:nvPr/>
          </p:nvGrpSpPr>
          <p:grpSpPr>
            <a:xfrm>
              <a:off x="523681" y="-14555"/>
              <a:ext cx="248411" cy="262966"/>
              <a:chOff x="0" y="-47625"/>
              <a:chExt cx="812800" cy="860425"/>
            </a:xfrm>
          </p:grpSpPr>
          <p:sp>
            <p:nvSpPr>
              <p:cNvPr id="3222" name="Google Shape;3222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3223" name="Google Shape;3223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4" name="Google Shape;3224;p32"/>
            <p:cNvGrpSpPr/>
            <p:nvPr/>
          </p:nvGrpSpPr>
          <p:grpSpPr>
            <a:xfrm>
              <a:off x="1047361" y="-14555"/>
              <a:ext cx="248411" cy="262966"/>
              <a:chOff x="0" y="-47625"/>
              <a:chExt cx="812800" cy="860425"/>
            </a:xfrm>
          </p:grpSpPr>
          <p:sp>
            <p:nvSpPr>
              <p:cNvPr id="3225" name="Google Shape;3225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3226" name="Google Shape;3226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1371AB0-D8DC-850E-A976-081B2DB0BE7F}"/>
              </a:ext>
            </a:extLst>
          </p:cNvPr>
          <p:cNvSpPr txBox="1"/>
          <p:nvPr/>
        </p:nvSpPr>
        <p:spPr>
          <a:xfrm>
            <a:off x="6412043" y="8577289"/>
            <a:ext cx="93463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C6F78E6-5838-7585-E18A-D69350FBC3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1546601"/>
              </p:ext>
            </p:extLst>
          </p:nvPr>
        </p:nvGraphicFramePr>
        <p:xfrm>
          <a:off x="1545696" y="2790496"/>
          <a:ext cx="12170304" cy="6844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9" grpId="0"/>
      <p:bldGraphic spid="3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4" name="Google Shape;1874;p26"/>
          <p:cNvPicPr preferRelativeResize="0"/>
          <p:nvPr/>
        </p:nvPicPr>
        <p:blipFill rotWithShape="1">
          <a:blip r:embed="rId3">
            <a:alphaModFix/>
          </a:blip>
          <a:srcRect l="-14443" t="35000" r="-14443" b="16666"/>
          <a:stretch/>
        </p:blipFill>
        <p:spPr>
          <a:xfrm>
            <a:off x="-2083634" y="0"/>
            <a:ext cx="18168079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5" name="Google Shape;1885;p26"/>
          <p:cNvSpPr txBox="1"/>
          <p:nvPr/>
        </p:nvSpPr>
        <p:spPr>
          <a:xfrm>
            <a:off x="10995494" y="4587990"/>
            <a:ext cx="3977811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0000"/>
              </a:lnSpc>
            </a:pP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CEA4C3-7734-B113-D13F-D4FD2F4F91F0}"/>
              </a:ext>
            </a:extLst>
          </p:cNvPr>
          <p:cNvSpPr txBox="1"/>
          <p:nvPr/>
        </p:nvSpPr>
        <p:spPr>
          <a:xfrm>
            <a:off x="1345368" y="1367331"/>
            <a:ext cx="11894694" cy="655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3.Xây </a:t>
            </a:r>
            <a:r>
              <a:rPr lang="en-US" sz="36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3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3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họa</a:t>
            </a:r>
            <a:endParaRPr lang="en-US" sz="3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F706177-AE48-6A5A-C1CD-68238886C150}"/>
              </a:ext>
            </a:extLst>
          </p:cNvPr>
          <p:cNvGrpSpPr/>
          <p:nvPr/>
        </p:nvGrpSpPr>
        <p:grpSpPr>
          <a:xfrm>
            <a:off x="1612381" y="2558654"/>
            <a:ext cx="11021171" cy="6185264"/>
            <a:chOff x="1612381" y="2558654"/>
            <a:chExt cx="11021171" cy="618526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D03FC3-DFDB-BC2C-FA44-E16D7DBBE6B2}"/>
                </a:ext>
              </a:extLst>
            </p:cNvPr>
            <p:cNvSpPr txBox="1"/>
            <p:nvPr/>
          </p:nvSpPr>
          <p:spPr>
            <a:xfrm>
              <a:off x="2520986" y="8369841"/>
              <a:ext cx="9203960" cy="3740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i="1" dirty="0">
                  <a:effectLst/>
                  <a:latin typeface="+mj-lt"/>
                  <a:ea typeface="Calibri" panose="020F0502020204030204" pitchFamily="34" charset="0"/>
                </a:rPr>
                <a:t>Trang Admin</a:t>
              </a:r>
              <a:endParaRPr lang="en-US" sz="1800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21CB7D4-8F58-A294-AAD3-9306049CF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12381" y="2558654"/>
              <a:ext cx="11021171" cy="566146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20"/>
          <p:cNvPicPr preferRelativeResize="0"/>
          <p:nvPr/>
        </p:nvPicPr>
        <p:blipFill rotWithShape="1">
          <a:blip r:embed="rId3">
            <a:alphaModFix/>
          </a:blip>
          <a:srcRect l="-14443" t="35000" r="-14443" b="16666"/>
          <a:stretch/>
        </p:blipFill>
        <p:spPr>
          <a:xfrm>
            <a:off x="-2068644" y="0"/>
            <a:ext cx="18168079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0" name="Google Shape;1060;p20"/>
          <p:cNvGrpSpPr/>
          <p:nvPr/>
        </p:nvGrpSpPr>
        <p:grpSpPr>
          <a:xfrm>
            <a:off x="-1257300" y="2582680"/>
            <a:ext cx="239784" cy="253835"/>
            <a:chOff x="0" y="-47625"/>
            <a:chExt cx="812800" cy="860425"/>
          </a:xfrm>
        </p:grpSpPr>
        <p:sp>
          <p:nvSpPr>
            <p:cNvPr id="1061" name="Google Shape;1061;p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062" name="Google Shape;1062;p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3" name="Google Shape;1063;p20"/>
          <p:cNvGrpSpPr/>
          <p:nvPr/>
        </p:nvGrpSpPr>
        <p:grpSpPr>
          <a:xfrm>
            <a:off x="-751805" y="2582680"/>
            <a:ext cx="239784" cy="253835"/>
            <a:chOff x="0" y="-47625"/>
            <a:chExt cx="812800" cy="860425"/>
          </a:xfrm>
        </p:grpSpPr>
        <p:sp>
          <p:nvSpPr>
            <p:cNvPr id="1064" name="Google Shape;1064;p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065" name="Google Shape;1065;p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6" name="Google Shape;1066;p20"/>
          <p:cNvGrpSpPr/>
          <p:nvPr/>
        </p:nvGrpSpPr>
        <p:grpSpPr>
          <a:xfrm>
            <a:off x="-246309" y="2582680"/>
            <a:ext cx="239784" cy="253835"/>
            <a:chOff x="0" y="-47625"/>
            <a:chExt cx="812800" cy="860425"/>
          </a:xfrm>
        </p:grpSpPr>
        <p:sp>
          <p:nvSpPr>
            <p:cNvPr id="1067" name="Google Shape;1067;p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068" name="Google Shape;1068;p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9" name="Google Shape;1069;p20"/>
          <p:cNvGrpSpPr/>
          <p:nvPr/>
        </p:nvGrpSpPr>
        <p:grpSpPr>
          <a:xfrm>
            <a:off x="13527239" y="-1113974"/>
            <a:ext cx="3125773" cy="2909747"/>
            <a:chOff x="0" y="-14720"/>
            <a:chExt cx="4167698" cy="3879664"/>
          </a:xfrm>
        </p:grpSpPr>
        <p:grpSp>
          <p:nvGrpSpPr>
            <p:cNvPr id="1070" name="Google Shape;1070;p20"/>
            <p:cNvGrpSpPr/>
            <p:nvPr/>
          </p:nvGrpSpPr>
          <p:grpSpPr>
            <a:xfrm>
              <a:off x="0" y="-14720"/>
              <a:ext cx="251221" cy="265941"/>
              <a:chOff x="0" y="-47625"/>
              <a:chExt cx="812800" cy="860425"/>
            </a:xfrm>
          </p:grpSpPr>
          <p:sp>
            <p:nvSpPr>
              <p:cNvPr id="1071" name="Google Shape;1071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072" name="Google Shape;1072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3" name="Google Shape;1073;p20"/>
            <p:cNvGrpSpPr/>
            <p:nvPr/>
          </p:nvGrpSpPr>
          <p:grpSpPr>
            <a:xfrm>
              <a:off x="0" y="709957"/>
              <a:ext cx="251221" cy="265941"/>
              <a:chOff x="0" y="-47625"/>
              <a:chExt cx="812800" cy="860425"/>
            </a:xfrm>
          </p:grpSpPr>
          <p:sp>
            <p:nvSpPr>
              <p:cNvPr id="1074" name="Google Shape;1074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075" name="Google Shape;1075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6" name="Google Shape;1076;p20"/>
            <p:cNvGrpSpPr/>
            <p:nvPr/>
          </p:nvGrpSpPr>
          <p:grpSpPr>
            <a:xfrm>
              <a:off x="979119" y="-14720"/>
              <a:ext cx="251221" cy="265941"/>
              <a:chOff x="0" y="-47625"/>
              <a:chExt cx="812800" cy="860425"/>
            </a:xfrm>
          </p:grpSpPr>
          <p:sp>
            <p:nvSpPr>
              <p:cNvPr id="1077" name="Google Shape;1077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078" name="Google Shape;1078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9" name="Google Shape;1079;p20"/>
            <p:cNvGrpSpPr/>
            <p:nvPr/>
          </p:nvGrpSpPr>
          <p:grpSpPr>
            <a:xfrm>
              <a:off x="979119" y="709957"/>
              <a:ext cx="251221" cy="265941"/>
              <a:chOff x="0" y="-47625"/>
              <a:chExt cx="812800" cy="860425"/>
            </a:xfrm>
          </p:grpSpPr>
          <p:sp>
            <p:nvSpPr>
              <p:cNvPr id="1080" name="Google Shape;1080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081" name="Google Shape;1081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2" name="Google Shape;1082;p20"/>
            <p:cNvGrpSpPr/>
            <p:nvPr/>
          </p:nvGrpSpPr>
          <p:grpSpPr>
            <a:xfrm>
              <a:off x="1958239" y="-14720"/>
              <a:ext cx="251221" cy="265941"/>
              <a:chOff x="0" y="-47625"/>
              <a:chExt cx="812800" cy="860425"/>
            </a:xfrm>
          </p:grpSpPr>
          <p:sp>
            <p:nvSpPr>
              <p:cNvPr id="1083" name="Google Shape;1083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084" name="Google Shape;1084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5" name="Google Shape;1085;p20"/>
            <p:cNvGrpSpPr/>
            <p:nvPr/>
          </p:nvGrpSpPr>
          <p:grpSpPr>
            <a:xfrm>
              <a:off x="1958239" y="709957"/>
              <a:ext cx="251221" cy="265941"/>
              <a:chOff x="0" y="-47625"/>
              <a:chExt cx="812800" cy="860425"/>
            </a:xfrm>
          </p:grpSpPr>
          <p:sp>
            <p:nvSpPr>
              <p:cNvPr id="1086" name="Google Shape;1086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087" name="Google Shape;1087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8" name="Google Shape;1088;p20"/>
            <p:cNvGrpSpPr/>
            <p:nvPr/>
          </p:nvGrpSpPr>
          <p:grpSpPr>
            <a:xfrm>
              <a:off x="2937358" y="-14720"/>
              <a:ext cx="251221" cy="265941"/>
              <a:chOff x="0" y="-47625"/>
              <a:chExt cx="812800" cy="860425"/>
            </a:xfrm>
          </p:grpSpPr>
          <p:sp>
            <p:nvSpPr>
              <p:cNvPr id="1089" name="Google Shape;1089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090" name="Google Shape;1090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1" name="Google Shape;1091;p20"/>
            <p:cNvGrpSpPr/>
            <p:nvPr/>
          </p:nvGrpSpPr>
          <p:grpSpPr>
            <a:xfrm>
              <a:off x="2937358" y="709957"/>
              <a:ext cx="251221" cy="265941"/>
              <a:chOff x="0" y="-47625"/>
              <a:chExt cx="812800" cy="860425"/>
            </a:xfrm>
          </p:grpSpPr>
          <p:sp>
            <p:nvSpPr>
              <p:cNvPr id="1092" name="Google Shape;1092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093" name="Google Shape;1093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4" name="Google Shape;1094;p20"/>
            <p:cNvGrpSpPr/>
            <p:nvPr/>
          </p:nvGrpSpPr>
          <p:grpSpPr>
            <a:xfrm>
              <a:off x="3916477" y="-14720"/>
              <a:ext cx="251221" cy="265941"/>
              <a:chOff x="0" y="-47625"/>
              <a:chExt cx="812800" cy="860425"/>
            </a:xfrm>
          </p:grpSpPr>
          <p:sp>
            <p:nvSpPr>
              <p:cNvPr id="1095" name="Google Shape;1095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096" name="Google Shape;1096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7" name="Google Shape;1097;p20"/>
            <p:cNvGrpSpPr/>
            <p:nvPr/>
          </p:nvGrpSpPr>
          <p:grpSpPr>
            <a:xfrm>
              <a:off x="3916477" y="709957"/>
              <a:ext cx="251221" cy="265941"/>
              <a:chOff x="0" y="-47625"/>
              <a:chExt cx="812800" cy="860425"/>
            </a:xfrm>
          </p:grpSpPr>
          <p:sp>
            <p:nvSpPr>
              <p:cNvPr id="1098" name="Google Shape;1098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099" name="Google Shape;1099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0" name="Google Shape;1100;p20"/>
            <p:cNvGrpSpPr/>
            <p:nvPr/>
          </p:nvGrpSpPr>
          <p:grpSpPr>
            <a:xfrm>
              <a:off x="0" y="1432219"/>
              <a:ext cx="251221" cy="265941"/>
              <a:chOff x="0" y="-47625"/>
              <a:chExt cx="812800" cy="860425"/>
            </a:xfrm>
          </p:grpSpPr>
          <p:sp>
            <p:nvSpPr>
              <p:cNvPr id="1101" name="Google Shape;1101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02" name="Google Shape;1102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3" name="Google Shape;1103;p20"/>
            <p:cNvGrpSpPr/>
            <p:nvPr/>
          </p:nvGrpSpPr>
          <p:grpSpPr>
            <a:xfrm>
              <a:off x="979119" y="1432219"/>
              <a:ext cx="251221" cy="265941"/>
              <a:chOff x="0" y="-47625"/>
              <a:chExt cx="812800" cy="860425"/>
            </a:xfrm>
          </p:grpSpPr>
          <p:sp>
            <p:nvSpPr>
              <p:cNvPr id="1104" name="Google Shape;1104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05" name="Google Shape;1105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6" name="Google Shape;1106;p20"/>
            <p:cNvGrpSpPr/>
            <p:nvPr/>
          </p:nvGrpSpPr>
          <p:grpSpPr>
            <a:xfrm>
              <a:off x="1958239" y="1432219"/>
              <a:ext cx="251221" cy="265941"/>
              <a:chOff x="0" y="-47625"/>
              <a:chExt cx="812800" cy="860425"/>
            </a:xfrm>
          </p:grpSpPr>
          <p:sp>
            <p:nvSpPr>
              <p:cNvPr id="1107" name="Google Shape;1107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08" name="Google Shape;1108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9" name="Google Shape;1109;p20"/>
            <p:cNvGrpSpPr/>
            <p:nvPr/>
          </p:nvGrpSpPr>
          <p:grpSpPr>
            <a:xfrm>
              <a:off x="2937358" y="1432219"/>
              <a:ext cx="251221" cy="265941"/>
              <a:chOff x="0" y="-47625"/>
              <a:chExt cx="812800" cy="860425"/>
            </a:xfrm>
          </p:grpSpPr>
          <p:sp>
            <p:nvSpPr>
              <p:cNvPr id="1110" name="Google Shape;1110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11" name="Google Shape;1111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2" name="Google Shape;1112;p20"/>
            <p:cNvGrpSpPr/>
            <p:nvPr/>
          </p:nvGrpSpPr>
          <p:grpSpPr>
            <a:xfrm>
              <a:off x="3916477" y="1432219"/>
              <a:ext cx="251221" cy="265941"/>
              <a:chOff x="0" y="-47625"/>
              <a:chExt cx="812800" cy="860425"/>
            </a:xfrm>
          </p:grpSpPr>
          <p:sp>
            <p:nvSpPr>
              <p:cNvPr id="1113" name="Google Shape;1113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14" name="Google Shape;1114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5" name="Google Shape;1115;p20"/>
            <p:cNvGrpSpPr/>
            <p:nvPr/>
          </p:nvGrpSpPr>
          <p:grpSpPr>
            <a:xfrm>
              <a:off x="0" y="2154480"/>
              <a:ext cx="251221" cy="265941"/>
              <a:chOff x="0" y="-47625"/>
              <a:chExt cx="812800" cy="860425"/>
            </a:xfrm>
          </p:grpSpPr>
          <p:sp>
            <p:nvSpPr>
              <p:cNvPr id="1116" name="Google Shape;1116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17" name="Google Shape;1117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8" name="Google Shape;1118;p20"/>
            <p:cNvGrpSpPr/>
            <p:nvPr/>
          </p:nvGrpSpPr>
          <p:grpSpPr>
            <a:xfrm>
              <a:off x="979119" y="2154480"/>
              <a:ext cx="251221" cy="265941"/>
              <a:chOff x="0" y="-47625"/>
              <a:chExt cx="812800" cy="860425"/>
            </a:xfrm>
          </p:grpSpPr>
          <p:sp>
            <p:nvSpPr>
              <p:cNvPr id="1119" name="Google Shape;1119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20" name="Google Shape;1120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1" name="Google Shape;1121;p20"/>
            <p:cNvGrpSpPr/>
            <p:nvPr/>
          </p:nvGrpSpPr>
          <p:grpSpPr>
            <a:xfrm>
              <a:off x="1958239" y="2154480"/>
              <a:ext cx="251221" cy="265941"/>
              <a:chOff x="0" y="-47625"/>
              <a:chExt cx="812800" cy="860425"/>
            </a:xfrm>
          </p:grpSpPr>
          <p:sp>
            <p:nvSpPr>
              <p:cNvPr id="1122" name="Google Shape;1122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23" name="Google Shape;1123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4" name="Google Shape;1124;p20"/>
            <p:cNvGrpSpPr/>
            <p:nvPr/>
          </p:nvGrpSpPr>
          <p:grpSpPr>
            <a:xfrm>
              <a:off x="2937358" y="2154480"/>
              <a:ext cx="251221" cy="265941"/>
              <a:chOff x="0" y="-47625"/>
              <a:chExt cx="812800" cy="860425"/>
            </a:xfrm>
          </p:grpSpPr>
          <p:sp>
            <p:nvSpPr>
              <p:cNvPr id="1125" name="Google Shape;1125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26" name="Google Shape;1126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7" name="Google Shape;1127;p20"/>
            <p:cNvGrpSpPr/>
            <p:nvPr/>
          </p:nvGrpSpPr>
          <p:grpSpPr>
            <a:xfrm>
              <a:off x="3916477" y="2154480"/>
              <a:ext cx="251221" cy="265941"/>
              <a:chOff x="0" y="-47625"/>
              <a:chExt cx="812800" cy="860425"/>
            </a:xfrm>
          </p:grpSpPr>
          <p:sp>
            <p:nvSpPr>
              <p:cNvPr id="1128" name="Google Shape;1128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29" name="Google Shape;1129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0" name="Google Shape;1130;p20"/>
            <p:cNvGrpSpPr/>
            <p:nvPr/>
          </p:nvGrpSpPr>
          <p:grpSpPr>
            <a:xfrm>
              <a:off x="0" y="2876742"/>
              <a:ext cx="251221" cy="265941"/>
              <a:chOff x="0" y="-47625"/>
              <a:chExt cx="812800" cy="860425"/>
            </a:xfrm>
          </p:grpSpPr>
          <p:sp>
            <p:nvSpPr>
              <p:cNvPr id="1131" name="Google Shape;1131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32" name="Google Shape;1132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3" name="Google Shape;1133;p20"/>
            <p:cNvGrpSpPr/>
            <p:nvPr/>
          </p:nvGrpSpPr>
          <p:grpSpPr>
            <a:xfrm>
              <a:off x="979119" y="2876742"/>
              <a:ext cx="251221" cy="265941"/>
              <a:chOff x="0" y="-47625"/>
              <a:chExt cx="812800" cy="860425"/>
            </a:xfrm>
          </p:grpSpPr>
          <p:sp>
            <p:nvSpPr>
              <p:cNvPr id="1134" name="Google Shape;1134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35" name="Google Shape;1135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6" name="Google Shape;1136;p20"/>
            <p:cNvGrpSpPr/>
            <p:nvPr/>
          </p:nvGrpSpPr>
          <p:grpSpPr>
            <a:xfrm>
              <a:off x="1958239" y="2876742"/>
              <a:ext cx="251221" cy="265941"/>
              <a:chOff x="0" y="-47625"/>
              <a:chExt cx="812800" cy="860425"/>
            </a:xfrm>
          </p:grpSpPr>
          <p:sp>
            <p:nvSpPr>
              <p:cNvPr id="1137" name="Google Shape;1137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38" name="Google Shape;1138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9" name="Google Shape;1139;p20"/>
            <p:cNvGrpSpPr/>
            <p:nvPr/>
          </p:nvGrpSpPr>
          <p:grpSpPr>
            <a:xfrm>
              <a:off x="2937358" y="2876742"/>
              <a:ext cx="251221" cy="265941"/>
              <a:chOff x="0" y="-47625"/>
              <a:chExt cx="812800" cy="860425"/>
            </a:xfrm>
          </p:grpSpPr>
          <p:sp>
            <p:nvSpPr>
              <p:cNvPr id="1140" name="Google Shape;1140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41" name="Google Shape;1141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2" name="Google Shape;1142;p20"/>
            <p:cNvGrpSpPr/>
            <p:nvPr/>
          </p:nvGrpSpPr>
          <p:grpSpPr>
            <a:xfrm>
              <a:off x="3916477" y="2876742"/>
              <a:ext cx="251221" cy="265941"/>
              <a:chOff x="0" y="-47625"/>
              <a:chExt cx="812800" cy="860425"/>
            </a:xfrm>
          </p:grpSpPr>
          <p:sp>
            <p:nvSpPr>
              <p:cNvPr id="1143" name="Google Shape;1143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44" name="Google Shape;1144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5" name="Google Shape;1145;p20"/>
            <p:cNvGrpSpPr/>
            <p:nvPr/>
          </p:nvGrpSpPr>
          <p:grpSpPr>
            <a:xfrm>
              <a:off x="0" y="3599003"/>
              <a:ext cx="251221" cy="265941"/>
              <a:chOff x="0" y="-47625"/>
              <a:chExt cx="812800" cy="860425"/>
            </a:xfrm>
          </p:grpSpPr>
          <p:sp>
            <p:nvSpPr>
              <p:cNvPr id="1146" name="Google Shape;1146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47" name="Google Shape;1147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8" name="Google Shape;1148;p20"/>
            <p:cNvGrpSpPr/>
            <p:nvPr/>
          </p:nvGrpSpPr>
          <p:grpSpPr>
            <a:xfrm>
              <a:off x="979119" y="3599003"/>
              <a:ext cx="251221" cy="265941"/>
              <a:chOff x="0" y="-47625"/>
              <a:chExt cx="812800" cy="860425"/>
            </a:xfrm>
          </p:grpSpPr>
          <p:sp>
            <p:nvSpPr>
              <p:cNvPr id="1149" name="Google Shape;1149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50" name="Google Shape;1150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1" name="Google Shape;1151;p20"/>
            <p:cNvGrpSpPr/>
            <p:nvPr/>
          </p:nvGrpSpPr>
          <p:grpSpPr>
            <a:xfrm>
              <a:off x="1958239" y="3599003"/>
              <a:ext cx="251221" cy="265941"/>
              <a:chOff x="0" y="-47625"/>
              <a:chExt cx="812800" cy="860425"/>
            </a:xfrm>
          </p:grpSpPr>
          <p:sp>
            <p:nvSpPr>
              <p:cNvPr id="1152" name="Google Shape;1152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53" name="Google Shape;1153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4" name="Google Shape;1154;p20"/>
            <p:cNvGrpSpPr/>
            <p:nvPr/>
          </p:nvGrpSpPr>
          <p:grpSpPr>
            <a:xfrm>
              <a:off x="2937358" y="3599003"/>
              <a:ext cx="251221" cy="265941"/>
              <a:chOff x="0" y="-47625"/>
              <a:chExt cx="812800" cy="860425"/>
            </a:xfrm>
          </p:grpSpPr>
          <p:sp>
            <p:nvSpPr>
              <p:cNvPr id="1155" name="Google Shape;1155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56" name="Google Shape;1156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7" name="Google Shape;1157;p20"/>
            <p:cNvGrpSpPr/>
            <p:nvPr/>
          </p:nvGrpSpPr>
          <p:grpSpPr>
            <a:xfrm>
              <a:off x="3916477" y="3599003"/>
              <a:ext cx="251221" cy="265941"/>
              <a:chOff x="0" y="-47625"/>
              <a:chExt cx="812800" cy="860425"/>
            </a:xfrm>
          </p:grpSpPr>
          <p:sp>
            <p:nvSpPr>
              <p:cNvPr id="1158" name="Google Shape;1158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59" name="Google Shape;1159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60" name="Google Shape;1160;p20"/>
          <p:cNvGrpSpPr/>
          <p:nvPr/>
        </p:nvGrpSpPr>
        <p:grpSpPr>
          <a:xfrm>
            <a:off x="11008802" y="7954391"/>
            <a:ext cx="3909563" cy="3639368"/>
            <a:chOff x="0" y="-18411"/>
            <a:chExt cx="5212750" cy="4852491"/>
          </a:xfrm>
        </p:grpSpPr>
        <p:grpSp>
          <p:nvGrpSpPr>
            <p:cNvPr id="1161" name="Google Shape;1161;p20"/>
            <p:cNvGrpSpPr/>
            <p:nvPr/>
          </p:nvGrpSpPr>
          <p:grpSpPr>
            <a:xfrm>
              <a:off x="0" y="-18411"/>
              <a:ext cx="314215" cy="332626"/>
              <a:chOff x="0" y="-47625"/>
              <a:chExt cx="812800" cy="860425"/>
            </a:xfrm>
          </p:grpSpPr>
          <p:sp>
            <p:nvSpPr>
              <p:cNvPr id="1162" name="Google Shape;1162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63" name="Google Shape;1163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4" name="Google Shape;1164;p20"/>
            <p:cNvGrpSpPr/>
            <p:nvPr/>
          </p:nvGrpSpPr>
          <p:grpSpPr>
            <a:xfrm>
              <a:off x="0" y="887979"/>
              <a:ext cx="314215" cy="332626"/>
              <a:chOff x="0" y="-47625"/>
              <a:chExt cx="812800" cy="860425"/>
            </a:xfrm>
          </p:grpSpPr>
          <p:sp>
            <p:nvSpPr>
              <p:cNvPr id="1165" name="Google Shape;1165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66" name="Google Shape;1166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7" name="Google Shape;1167;p20"/>
            <p:cNvGrpSpPr/>
            <p:nvPr/>
          </p:nvGrpSpPr>
          <p:grpSpPr>
            <a:xfrm>
              <a:off x="1224634" y="-18411"/>
              <a:ext cx="314215" cy="332626"/>
              <a:chOff x="0" y="-47625"/>
              <a:chExt cx="812800" cy="860425"/>
            </a:xfrm>
          </p:grpSpPr>
          <p:sp>
            <p:nvSpPr>
              <p:cNvPr id="1168" name="Google Shape;1168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69" name="Google Shape;1169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0" name="Google Shape;1170;p20"/>
            <p:cNvGrpSpPr/>
            <p:nvPr/>
          </p:nvGrpSpPr>
          <p:grpSpPr>
            <a:xfrm>
              <a:off x="1224634" y="887979"/>
              <a:ext cx="314215" cy="332626"/>
              <a:chOff x="0" y="-47625"/>
              <a:chExt cx="812800" cy="860425"/>
            </a:xfrm>
          </p:grpSpPr>
          <p:sp>
            <p:nvSpPr>
              <p:cNvPr id="1171" name="Google Shape;1171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72" name="Google Shape;1172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3" name="Google Shape;1173;p20"/>
            <p:cNvGrpSpPr/>
            <p:nvPr/>
          </p:nvGrpSpPr>
          <p:grpSpPr>
            <a:xfrm>
              <a:off x="2449268" y="-18411"/>
              <a:ext cx="314215" cy="332626"/>
              <a:chOff x="0" y="-47625"/>
              <a:chExt cx="812800" cy="860425"/>
            </a:xfrm>
          </p:grpSpPr>
          <p:sp>
            <p:nvSpPr>
              <p:cNvPr id="1174" name="Google Shape;1174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75" name="Google Shape;1175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6" name="Google Shape;1176;p20"/>
            <p:cNvGrpSpPr/>
            <p:nvPr/>
          </p:nvGrpSpPr>
          <p:grpSpPr>
            <a:xfrm>
              <a:off x="2449268" y="887979"/>
              <a:ext cx="314215" cy="332626"/>
              <a:chOff x="0" y="-47625"/>
              <a:chExt cx="812800" cy="860425"/>
            </a:xfrm>
          </p:grpSpPr>
          <p:sp>
            <p:nvSpPr>
              <p:cNvPr id="1177" name="Google Shape;1177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78" name="Google Shape;1178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9" name="Google Shape;1179;p20"/>
            <p:cNvGrpSpPr/>
            <p:nvPr/>
          </p:nvGrpSpPr>
          <p:grpSpPr>
            <a:xfrm>
              <a:off x="3673901" y="-18411"/>
              <a:ext cx="314215" cy="332626"/>
              <a:chOff x="0" y="-47625"/>
              <a:chExt cx="812800" cy="860425"/>
            </a:xfrm>
          </p:grpSpPr>
          <p:sp>
            <p:nvSpPr>
              <p:cNvPr id="1180" name="Google Shape;1180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81" name="Google Shape;1181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2" name="Google Shape;1182;p20"/>
            <p:cNvGrpSpPr/>
            <p:nvPr/>
          </p:nvGrpSpPr>
          <p:grpSpPr>
            <a:xfrm>
              <a:off x="3673901" y="887979"/>
              <a:ext cx="314215" cy="332626"/>
              <a:chOff x="0" y="-47625"/>
              <a:chExt cx="812800" cy="860425"/>
            </a:xfrm>
          </p:grpSpPr>
          <p:sp>
            <p:nvSpPr>
              <p:cNvPr id="1183" name="Google Shape;1183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84" name="Google Shape;1184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5" name="Google Shape;1185;p20"/>
            <p:cNvGrpSpPr/>
            <p:nvPr/>
          </p:nvGrpSpPr>
          <p:grpSpPr>
            <a:xfrm>
              <a:off x="4898535" y="-18411"/>
              <a:ext cx="314215" cy="332626"/>
              <a:chOff x="0" y="-47625"/>
              <a:chExt cx="812800" cy="860425"/>
            </a:xfrm>
          </p:grpSpPr>
          <p:sp>
            <p:nvSpPr>
              <p:cNvPr id="1186" name="Google Shape;1186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87" name="Google Shape;1187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8" name="Google Shape;1188;p20"/>
            <p:cNvGrpSpPr/>
            <p:nvPr/>
          </p:nvGrpSpPr>
          <p:grpSpPr>
            <a:xfrm>
              <a:off x="4898535" y="887979"/>
              <a:ext cx="314215" cy="332626"/>
              <a:chOff x="0" y="-47625"/>
              <a:chExt cx="812800" cy="860425"/>
            </a:xfrm>
          </p:grpSpPr>
          <p:sp>
            <p:nvSpPr>
              <p:cNvPr id="1189" name="Google Shape;1189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90" name="Google Shape;1190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1" name="Google Shape;1191;p20"/>
            <p:cNvGrpSpPr/>
            <p:nvPr/>
          </p:nvGrpSpPr>
          <p:grpSpPr>
            <a:xfrm>
              <a:off x="0" y="1791348"/>
              <a:ext cx="314215" cy="332626"/>
              <a:chOff x="0" y="-47625"/>
              <a:chExt cx="812800" cy="860425"/>
            </a:xfrm>
          </p:grpSpPr>
          <p:sp>
            <p:nvSpPr>
              <p:cNvPr id="1192" name="Google Shape;1192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93" name="Google Shape;1193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4" name="Google Shape;1194;p20"/>
            <p:cNvGrpSpPr/>
            <p:nvPr/>
          </p:nvGrpSpPr>
          <p:grpSpPr>
            <a:xfrm>
              <a:off x="1224634" y="1791348"/>
              <a:ext cx="314215" cy="332626"/>
              <a:chOff x="0" y="-47625"/>
              <a:chExt cx="812800" cy="860425"/>
            </a:xfrm>
          </p:grpSpPr>
          <p:sp>
            <p:nvSpPr>
              <p:cNvPr id="1195" name="Google Shape;1195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96" name="Google Shape;1196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7" name="Google Shape;1197;p20"/>
            <p:cNvGrpSpPr/>
            <p:nvPr/>
          </p:nvGrpSpPr>
          <p:grpSpPr>
            <a:xfrm>
              <a:off x="2449268" y="1791348"/>
              <a:ext cx="314215" cy="332626"/>
              <a:chOff x="0" y="-47625"/>
              <a:chExt cx="812800" cy="860425"/>
            </a:xfrm>
          </p:grpSpPr>
          <p:sp>
            <p:nvSpPr>
              <p:cNvPr id="1198" name="Google Shape;1198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99" name="Google Shape;1199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0" name="Google Shape;1200;p20"/>
            <p:cNvGrpSpPr/>
            <p:nvPr/>
          </p:nvGrpSpPr>
          <p:grpSpPr>
            <a:xfrm>
              <a:off x="3673901" y="1791348"/>
              <a:ext cx="314215" cy="332626"/>
              <a:chOff x="0" y="-47625"/>
              <a:chExt cx="812800" cy="860425"/>
            </a:xfrm>
          </p:grpSpPr>
          <p:sp>
            <p:nvSpPr>
              <p:cNvPr id="1201" name="Google Shape;1201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02" name="Google Shape;1202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3" name="Google Shape;1203;p20"/>
            <p:cNvGrpSpPr/>
            <p:nvPr/>
          </p:nvGrpSpPr>
          <p:grpSpPr>
            <a:xfrm>
              <a:off x="4898535" y="1791348"/>
              <a:ext cx="314215" cy="332626"/>
              <a:chOff x="0" y="-47625"/>
              <a:chExt cx="812800" cy="860425"/>
            </a:xfrm>
          </p:grpSpPr>
          <p:sp>
            <p:nvSpPr>
              <p:cNvPr id="1204" name="Google Shape;1204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05" name="Google Shape;1205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6" name="Google Shape;1206;p20"/>
            <p:cNvGrpSpPr/>
            <p:nvPr/>
          </p:nvGrpSpPr>
          <p:grpSpPr>
            <a:xfrm>
              <a:off x="0" y="2694717"/>
              <a:ext cx="314215" cy="332626"/>
              <a:chOff x="0" y="-47625"/>
              <a:chExt cx="812800" cy="860425"/>
            </a:xfrm>
          </p:grpSpPr>
          <p:sp>
            <p:nvSpPr>
              <p:cNvPr id="1207" name="Google Shape;1207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08" name="Google Shape;1208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9" name="Google Shape;1209;p20"/>
            <p:cNvGrpSpPr/>
            <p:nvPr/>
          </p:nvGrpSpPr>
          <p:grpSpPr>
            <a:xfrm>
              <a:off x="1224634" y="2694717"/>
              <a:ext cx="314215" cy="332626"/>
              <a:chOff x="0" y="-47625"/>
              <a:chExt cx="812800" cy="860425"/>
            </a:xfrm>
          </p:grpSpPr>
          <p:sp>
            <p:nvSpPr>
              <p:cNvPr id="1210" name="Google Shape;1210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11" name="Google Shape;1211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2" name="Google Shape;1212;p20"/>
            <p:cNvGrpSpPr/>
            <p:nvPr/>
          </p:nvGrpSpPr>
          <p:grpSpPr>
            <a:xfrm>
              <a:off x="2449268" y="2694717"/>
              <a:ext cx="314215" cy="332626"/>
              <a:chOff x="0" y="-47625"/>
              <a:chExt cx="812800" cy="860425"/>
            </a:xfrm>
          </p:grpSpPr>
          <p:sp>
            <p:nvSpPr>
              <p:cNvPr id="1213" name="Google Shape;1213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14" name="Google Shape;1214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5" name="Google Shape;1215;p20"/>
            <p:cNvGrpSpPr/>
            <p:nvPr/>
          </p:nvGrpSpPr>
          <p:grpSpPr>
            <a:xfrm>
              <a:off x="3673901" y="2694717"/>
              <a:ext cx="314215" cy="332626"/>
              <a:chOff x="0" y="-47625"/>
              <a:chExt cx="812800" cy="860425"/>
            </a:xfrm>
          </p:grpSpPr>
          <p:sp>
            <p:nvSpPr>
              <p:cNvPr id="1216" name="Google Shape;1216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17" name="Google Shape;1217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8" name="Google Shape;1218;p20"/>
            <p:cNvGrpSpPr/>
            <p:nvPr/>
          </p:nvGrpSpPr>
          <p:grpSpPr>
            <a:xfrm>
              <a:off x="4898535" y="2694717"/>
              <a:ext cx="314215" cy="332626"/>
              <a:chOff x="0" y="-47625"/>
              <a:chExt cx="812800" cy="860425"/>
            </a:xfrm>
          </p:grpSpPr>
          <p:sp>
            <p:nvSpPr>
              <p:cNvPr id="1219" name="Google Shape;1219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20" name="Google Shape;1220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1" name="Google Shape;1221;p20"/>
            <p:cNvGrpSpPr/>
            <p:nvPr/>
          </p:nvGrpSpPr>
          <p:grpSpPr>
            <a:xfrm>
              <a:off x="0" y="3598085"/>
              <a:ext cx="314215" cy="332626"/>
              <a:chOff x="0" y="-47625"/>
              <a:chExt cx="812800" cy="860425"/>
            </a:xfrm>
          </p:grpSpPr>
          <p:sp>
            <p:nvSpPr>
              <p:cNvPr id="1222" name="Google Shape;1222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23" name="Google Shape;1223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4" name="Google Shape;1224;p20"/>
            <p:cNvGrpSpPr/>
            <p:nvPr/>
          </p:nvGrpSpPr>
          <p:grpSpPr>
            <a:xfrm>
              <a:off x="1224634" y="3598085"/>
              <a:ext cx="314215" cy="332626"/>
              <a:chOff x="0" y="-47625"/>
              <a:chExt cx="812800" cy="860425"/>
            </a:xfrm>
          </p:grpSpPr>
          <p:sp>
            <p:nvSpPr>
              <p:cNvPr id="1225" name="Google Shape;1225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26" name="Google Shape;1226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7" name="Google Shape;1227;p20"/>
            <p:cNvGrpSpPr/>
            <p:nvPr/>
          </p:nvGrpSpPr>
          <p:grpSpPr>
            <a:xfrm>
              <a:off x="2449268" y="3598085"/>
              <a:ext cx="314215" cy="332626"/>
              <a:chOff x="0" y="-47625"/>
              <a:chExt cx="812800" cy="860425"/>
            </a:xfrm>
          </p:grpSpPr>
          <p:sp>
            <p:nvSpPr>
              <p:cNvPr id="1228" name="Google Shape;1228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29" name="Google Shape;1229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0" name="Google Shape;1230;p20"/>
            <p:cNvGrpSpPr/>
            <p:nvPr/>
          </p:nvGrpSpPr>
          <p:grpSpPr>
            <a:xfrm>
              <a:off x="3673901" y="3598085"/>
              <a:ext cx="314215" cy="332626"/>
              <a:chOff x="0" y="-47625"/>
              <a:chExt cx="812800" cy="860425"/>
            </a:xfrm>
          </p:grpSpPr>
          <p:sp>
            <p:nvSpPr>
              <p:cNvPr id="1231" name="Google Shape;1231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32" name="Google Shape;1232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3" name="Google Shape;1233;p20"/>
            <p:cNvGrpSpPr/>
            <p:nvPr/>
          </p:nvGrpSpPr>
          <p:grpSpPr>
            <a:xfrm>
              <a:off x="4898535" y="3598085"/>
              <a:ext cx="314215" cy="332626"/>
              <a:chOff x="0" y="-47625"/>
              <a:chExt cx="812800" cy="860425"/>
            </a:xfrm>
          </p:grpSpPr>
          <p:sp>
            <p:nvSpPr>
              <p:cNvPr id="1234" name="Google Shape;1234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35" name="Google Shape;1235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6" name="Google Shape;1236;p20"/>
            <p:cNvGrpSpPr/>
            <p:nvPr/>
          </p:nvGrpSpPr>
          <p:grpSpPr>
            <a:xfrm>
              <a:off x="0" y="4501454"/>
              <a:ext cx="314215" cy="332626"/>
              <a:chOff x="0" y="-47625"/>
              <a:chExt cx="812800" cy="860425"/>
            </a:xfrm>
          </p:grpSpPr>
          <p:sp>
            <p:nvSpPr>
              <p:cNvPr id="1237" name="Google Shape;1237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38" name="Google Shape;1238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9" name="Google Shape;1239;p20"/>
            <p:cNvGrpSpPr/>
            <p:nvPr/>
          </p:nvGrpSpPr>
          <p:grpSpPr>
            <a:xfrm>
              <a:off x="1224634" y="4501454"/>
              <a:ext cx="314215" cy="332626"/>
              <a:chOff x="0" y="-47625"/>
              <a:chExt cx="812800" cy="860425"/>
            </a:xfrm>
          </p:grpSpPr>
          <p:sp>
            <p:nvSpPr>
              <p:cNvPr id="1240" name="Google Shape;1240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41" name="Google Shape;1241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2" name="Google Shape;1242;p20"/>
            <p:cNvGrpSpPr/>
            <p:nvPr/>
          </p:nvGrpSpPr>
          <p:grpSpPr>
            <a:xfrm>
              <a:off x="2449268" y="4501454"/>
              <a:ext cx="314215" cy="332626"/>
              <a:chOff x="0" y="-47625"/>
              <a:chExt cx="812800" cy="860425"/>
            </a:xfrm>
          </p:grpSpPr>
          <p:sp>
            <p:nvSpPr>
              <p:cNvPr id="1243" name="Google Shape;1243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44" name="Google Shape;1244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5" name="Google Shape;1245;p20"/>
            <p:cNvGrpSpPr/>
            <p:nvPr/>
          </p:nvGrpSpPr>
          <p:grpSpPr>
            <a:xfrm>
              <a:off x="3673901" y="4501454"/>
              <a:ext cx="314215" cy="332626"/>
              <a:chOff x="0" y="-47625"/>
              <a:chExt cx="812800" cy="860425"/>
            </a:xfrm>
          </p:grpSpPr>
          <p:sp>
            <p:nvSpPr>
              <p:cNvPr id="1246" name="Google Shape;1246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47" name="Google Shape;1247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8" name="Google Shape;1248;p20"/>
            <p:cNvGrpSpPr/>
            <p:nvPr/>
          </p:nvGrpSpPr>
          <p:grpSpPr>
            <a:xfrm>
              <a:off x="4898535" y="4501454"/>
              <a:ext cx="314215" cy="332626"/>
              <a:chOff x="0" y="-47625"/>
              <a:chExt cx="812800" cy="860425"/>
            </a:xfrm>
          </p:grpSpPr>
          <p:sp>
            <p:nvSpPr>
              <p:cNvPr id="1249" name="Google Shape;1249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50" name="Google Shape;1250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251" name="Google Shape;1251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46621" y="8217668"/>
            <a:ext cx="1895869" cy="19526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4FFEFC0-C346-2551-8C2F-F59EC4AEAC06}"/>
              </a:ext>
            </a:extLst>
          </p:cNvPr>
          <p:cNvGrpSpPr/>
          <p:nvPr/>
        </p:nvGrpSpPr>
        <p:grpSpPr>
          <a:xfrm>
            <a:off x="1548597" y="1488588"/>
            <a:ext cx="13447321" cy="6145937"/>
            <a:chOff x="1548597" y="1488588"/>
            <a:chExt cx="13447321" cy="614593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69A0124-A2BB-2ED7-0F7C-66219AEBA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48597" y="1488588"/>
              <a:ext cx="10973734" cy="54539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508FB0E-D19D-4AEA-C911-B0338E0D4314}"/>
                </a:ext>
              </a:extLst>
            </p:cNvPr>
            <p:cNvSpPr txBox="1"/>
            <p:nvPr/>
          </p:nvSpPr>
          <p:spPr>
            <a:xfrm>
              <a:off x="5639084" y="7265193"/>
              <a:ext cx="935683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i="1" dirty="0">
                  <a:effectLst/>
                  <a:latin typeface="+mj-lt"/>
                  <a:ea typeface="Calibri" panose="020F0502020204030204" pitchFamily="34" charset="0"/>
                </a:rPr>
                <a:t>Trang </a:t>
              </a:r>
              <a:r>
                <a:rPr lang="en-US" sz="1800" i="1" dirty="0" err="1">
                  <a:effectLst/>
                  <a:latin typeface="+mj-lt"/>
                  <a:ea typeface="Calibri" panose="020F0502020204030204" pitchFamily="34" charset="0"/>
                </a:rPr>
                <a:t>thêm</a:t>
              </a:r>
              <a:r>
                <a:rPr lang="en-US" sz="1800" i="1" dirty="0">
                  <a:effectLst/>
                  <a:latin typeface="+mj-lt"/>
                  <a:ea typeface="Calibri" panose="020F0502020204030204" pitchFamily="34" charset="0"/>
                </a:rPr>
                <a:t>, </a:t>
              </a:r>
              <a:r>
                <a:rPr lang="en-US" sz="1800" i="1" dirty="0" err="1">
                  <a:effectLst/>
                  <a:latin typeface="+mj-lt"/>
                  <a:ea typeface="Calibri" panose="020F0502020204030204" pitchFamily="34" charset="0"/>
                </a:rPr>
                <a:t>xóa</a:t>
              </a:r>
              <a:r>
                <a:rPr lang="en-US" sz="1800" i="1" dirty="0">
                  <a:effectLst/>
                  <a:latin typeface="+mj-lt"/>
                  <a:ea typeface="Calibri" panose="020F0502020204030204" pitchFamily="34" charset="0"/>
                </a:rPr>
                <a:t>, </a:t>
              </a:r>
              <a:r>
                <a:rPr lang="en-US" sz="1800" i="1" dirty="0" err="1">
                  <a:effectLst/>
                  <a:latin typeface="+mj-lt"/>
                  <a:ea typeface="Calibri" panose="020F0502020204030204" pitchFamily="34" charset="0"/>
                </a:rPr>
                <a:t>sửa</a:t>
              </a:r>
              <a:endParaRPr lang="en-US" sz="1800" i="1" dirty="0">
                <a:latin typeface="+mj-lt"/>
              </a:endParaRPr>
            </a:p>
          </p:txBody>
        </p:sp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9" name="Google Shape;1359;p22"/>
          <p:cNvPicPr preferRelativeResize="0"/>
          <p:nvPr/>
        </p:nvPicPr>
        <p:blipFill rotWithShape="1">
          <a:blip r:embed="rId3">
            <a:alphaModFix/>
          </a:blip>
          <a:srcRect l="-24999" t="22472" r="-24998" b="21276"/>
          <a:stretch/>
        </p:blipFill>
        <p:spPr>
          <a:xfrm>
            <a:off x="-4167265" y="-84459"/>
            <a:ext cx="21447360" cy="114907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6" name="Google Shape;1376;p22"/>
          <p:cNvGrpSpPr/>
          <p:nvPr/>
        </p:nvGrpSpPr>
        <p:grpSpPr>
          <a:xfrm>
            <a:off x="-1332909" y="4018291"/>
            <a:ext cx="4759179" cy="6891954"/>
            <a:chOff x="-321041" y="-6167020"/>
            <a:chExt cx="6102965" cy="6407374"/>
          </a:xfrm>
        </p:grpSpPr>
        <p:sp>
          <p:nvSpPr>
            <p:cNvPr id="1377" name="Google Shape;1377;p22"/>
            <p:cNvSpPr txBox="1"/>
            <p:nvPr/>
          </p:nvSpPr>
          <p:spPr>
            <a:xfrm>
              <a:off x="0" y="0"/>
              <a:ext cx="5460884" cy="2403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</a:pPr>
              <a:endParaRPr dirty="0"/>
            </a:p>
          </p:txBody>
        </p:sp>
        <p:sp>
          <p:nvSpPr>
            <p:cNvPr id="1378" name="Google Shape;1378;p22"/>
            <p:cNvSpPr txBox="1"/>
            <p:nvPr/>
          </p:nvSpPr>
          <p:spPr>
            <a:xfrm>
              <a:off x="-321041" y="-6167020"/>
              <a:ext cx="6102965" cy="5675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342883" indent="-342883">
                <a:lnSpc>
                  <a:spcPct val="150000"/>
                </a:lnSpc>
                <a:spcAft>
                  <a:spcPts val="800"/>
                </a:spcAft>
                <a:buFont typeface="Wingdings" panose="05000000000000000000" pitchFamily="2" charset="2"/>
                <a:buChar char=""/>
                <a:tabLst>
                  <a:tab pos="1620439" algn="l"/>
                </a:tabLst>
              </a:pPr>
              <a:endPara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83" name="Google Shape;1383;p22"/>
          <p:cNvSpPr txBox="1"/>
          <p:nvPr/>
        </p:nvSpPr>
        <p:spPr>
          <a:xfrm>
            <a:off x="10247086" y="8751056"/>
            <a:ext cx="4584126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0000"/>
              </a:lnSpc>
            </a:pPr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6983A73-FFEE-341E-E8A9-F241C262BB2C}"/>
              </a:ext>
            </a:extLst>
          </p:cNvPr>
          <p:cNvGrpSpPr/>
          <p:nvPr/>
        </p:nvGrpSpPr>
        <p:grpSpPr>
          <a:xfrm>
            <a:off x="788277" y="2697505"/>
            <a:ext cx="13715999" cy="5972808"/>
            <a:chOff x="236483" y="717259"/>
            <a:chExt cx="15650801" cy="757308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8A285BF-717D-00B4-8FEF-31C9F0F70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6483" y="717259"/>
              <a:ext cx="12964383" cy="67713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7FF4472-420E-3EAF-6A9D-A796730D80D0}"/>
                </a:ext>
              </a:extLst>
            </p:cNvPr>
            <p:cNvSpPr txBox="1"/>
            <p:nvPr/>
          </p:nvSpPr>
          <p:spPr>
            <a:xfrm>
              <a:off x="5166732" y="7921007"/>
              <a:ext cx="107205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i="1" dirty="0">
                  <a:effectLst/>
                  <a:latin typeface="+mj-lt"/>
                  <a:ea typeface="Calibri" panose="020F0502020204030204" pitchFamily="34" charset="0"/>
                </a:rPr>
                <a:t>Trang </a:t>
              </a:r>
              <a:r>
                <a:rPr lang="en-US" sz="1800" i="1" dirty="0" err="1">
                  <a:effectLst/>
                  <a:latin typeface="+mj-lt"/>
                  <a:ea typeface="Calibri" panose="020F0502020204030204" pitchFamily="34" charset="0"/>
                </a:rPr>
                <a:t>đổi</a:t>
              </a:r>
              <a:r>
                <a:rPr lang="en-US" sz="1800" i="1" dirty="0">
                  <a:effectLst/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800" i="1" dirty="0" err="1">
                  <a:effectLst/>
                  <a:latin typeface="+mj-lt"/>
                  <a:ea typeface="Calibri" panose="020F0502020204030204" pitchFamily="34" charset="0"/>
                </a:rPr>
                <a:t>tiền</a:t>
              </a:r>
              <a:r>
                <a:rPr lang="en-US" sz="1800" i="1" dirty="0">
                  <a:effectLst/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800" i="1" dirty="0" err="1">
                  <a:effectLst/>
                  <a:latin typeface="+mj-lt"/>
                  <a:ea typeface="Calibri" panose="020F0502020204030204" pitchFamily="34" charset="0"/>
                </a:rPr>
                <a:t>tệ</a:t>
              </a:r>
              <a:r>
                <a:rPr lang="en-US" sz="1800" i="1" dirty="0">
                  <a:effectLst/>
                  <a:latin typeface="+mj-lt"/>
                  <a:ea typeface="Calibri" panose="020F0502020204030204" pitchFamily="34" charset="0"/>
                </a:rPr>
                <a:t>, </a:t>
              </a:r>
              <a:r>
                <a:rPr lang="en-US" sz="1800" i="1" dirty="0" err="1">
                  <a:effectLst/>
                  <a:latin typeface="+mj-lt"/>
                  <a:ea typeface="Calibri" panose="020F0502020204030204" pitchFamily="34" charset="0"/>
                </a:rPr>
                <a:t>ngôn</a:t>
              </a:r>
              <a:r>
                <a:rPr lang="en-US" sz="1800" i="1" dirty="0">
                  <a:effectLst/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800" i="1" dirty="0" err="1">
                  <a:effectLst/>
                  <a:latin typeface="+mj-lt"/>
                  <a:ea typeface="Calibri" panose="020F0502020204030204" pitchFamily="34" charset="0"/>
                </a:rPr>
                <a:t>ngữ</a:t>
              </a:r>
              <a:endParaRPr lang="en-US" sz="1800" i="1" dirty="0">
                <a:latin typeface="+mj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9" name="Google Shape;1359;p22"/>
          <p:cNvPicPr preferRelativeResize="0"/>
          <p:nvPr/>
        </p:nvPicPr>
        <p:blipFill rotWithShape="1">
          <a:blip r:embed="rId3">
            <a:alphaModFix/>
          </a:blip>
          <a:srcRect l="-24999" t="22472" r="-24998" b="21276"/>
          <a:stretch/>
        </p:blipFill>
        <p:spPr>
          <a:xfrm>
            <a:off x="-4167265" y="-84459"/>
            <a:ext cx="21447360" cy="114907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6" name="Google Shape;1376;p22"/>
          <p:cNvGrpSpPr/>
          <p:nvPr/>
        </p:nvGrpSpPr>
        <p:grpSpPr>
          <a:xfrm>
            <a:off x="-1332909" y="4018291"/>
            <a:ext cx="4759179" cy="6891954"/>
            <a:chOff x="-321041" y="-6167020"/>
            <a:chExt cx="6102965" cy="6407374"/>
          </a:xfrm>
        </p:grpSpPr>
        <p:sp>
          <p:nvSpPr>
            <p:cNvPr id="1377" name="Google Shape;1377;p22"/>
            <p:cNvSpPr txBox="1"/>
            <p:nvPr/>
          </p:nvSpPr>
          <p:spPr>
            <a:xfrm>
              <a:off x="0" y="0"/>
              <a:ext cx="5460884" cy="2403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</a:pPr>
              <a:endParaRPr dirty="0"/>
            </a:p>
          </p:txBody>
        </p:sp>
        <p:sp>
          <p:nvSpPr>
            <p:cNvPr id="1378" name="Google Shape;1378;p22"/>
            <p:cNvSpPr txBox="1"/>
            <p:nvPr/>
          </p:nvSpPr>
          <p:spPr>
            <a:xfrm>
              <a:off x="-321041" y="-6167020"/>
              <a:ext cx="6102965" cy="5675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342883" indent="-342883">
                <a:lnSpc>
                  <a:spcPct val="150000"/>
                </a:lnSpc>
                <a:spcAft>
                  <a:spcPts val="800"/>
                </a:spcAft>
                <a:buFont typeface="Wingdings" panose="05000000000000000000" pitchFamily="2" charset="2"/>
                <a:buChar char=""/>
                <a:tabLst>
                  <a:tab pos="1620439" algn="l"/>
                </a:tabLst>
              </a:pPr>
              <a:endPara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20C794A-21B7-F2F9-52FD-44171773F858}"/>
              </a:ext>
            </a:extLst>
          </p:cNvPr>
          <p:cNvGrpSpPr/>
          <p:nvPr/>
        </p:nvGrpSpPr>
        <p:grpSpPr>
          <a:xfrm>
            <a:off x="740978" y="1655380"/>
            <a:ext cx="15087602" cy="7627412"/>
            <a:chOff x="0" y="612084"/>
            <a:chExt cx="16459200" cy="87653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1C59597-695A-47AE-8729-7C6F5B33B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612084"/>
              <a:ext cx="13021822" cy="81389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73D0D2-4D8C-33B3-AD40-94923B45C798}"/>
                </a:ext>
              </a:extLst>
            </p:cNvPr>
            <p:cNvSpPr txBox="1"/>
            <p:nvPr/>
          </p:nvSpPr>
          <p:spPr>
            <a:xfrm>
              <a:off x="5738648" y="9008054"/>
              <a:ext cx="107205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i="1" dirty="0">
                  <a:effectLst/>
                  <a:latin typeface="+mj-lt"/>
                  <a:ea typeface="Calibri" panose="020F0502020204030204" pitchFamily="34" charset="0"/>
                </a:rPr>
                <a:t>Trang </a:t>
              </a:r>
              <a:r>
                <a:rPr lang="en-US" sz="1800" i="1" dirty="0" err="1">
                  <a:effectLst/>
                  <a:latin typeface="+mj-lt"/>
                  <a:ea typeface="Calibri" panose="020F0502020204030204" pitchFamily="34" charset="0"/>
                </a:rPr>
                <a:t>chủ</a:t>
              </a:r>
              <a:r>
                <a:rPr lang="en-US" sz="1800" i="1" dirty="0">
                  <a:effectLst/>
                  <a:latin typeface="+mj-lt"/>
                  <a:ea typeface="Calibri" panose="020F0502020204030204" pitchFamily="34" charset="0"/>
                </a:rPr>
                <a:t> WEB</a:t>
              </a:r>
              <a:endParaRPr lang="en-US" sz="1800" i="1" dirty="0">
                <a:latin typeface="+mj-lt"/>
              </a:endParaRPr>
            </a:p>
          </p:txBody>
        </p:sp>
      </p:grpSp>
      <p:sp>
        <p:nvSpPr>
          <p:cNvPr id="1383" name="Google Shape;1383;p22"/>
          <p:cNvSpPr txBox="1"/>
          <p:nvPr/>
        </p:nvSpPr>
        <p:spPr>
          <a:xfrm>
            <a:off x="10247086" y="8751056"/>
            <a:ext cx="4584126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005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20"/>
          <p:cNvPicPr preferRelativeResize="0"/>
          <p:nvPr/>
        </p:nvPicPr>
        <p:blipFill rotWithShape="1">
          <a:blip r:embed="rId3">
            <a:alphaModFix/>
          </a:blip>
          <a:srcRect l="-14443" t="35000" r="-14443" b="16666"/>
          <a:stretch/>
        </p:blipFill>
        <p:spPr>
          <a:xfrm>
            <a:off x="-2068644" y="0"/>
            <a:ext cx="18168079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0" name="Google Shape;1060;p20"/>
          <p:cNvGrpSpPr/>
          <p:nvPr/>
        </p:nvGrpSpPr>
        <p:grpSpPr>
          <a:xfrm>
            <a:off x="-1257300" y="2582680"/>
            <a:ext cx="239784" cy="253835"/>
            <a:chOff x="0" y="-47625"/>
            <a:chExt cx="812800" cy="860425"/>
          </a:xfrm>
        </p:grpSpPr>
        <p:sp>
          <p:nvSpPr>
            <p:cNvPr id="1061" name="Google Shape;1061;p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062" name="Google Shape;1062;p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3" name="Google Shape;1063;p20"/>
          <p:cNvGrpSpPr/>
          <p:nvPr/>
        </p:nvGrpSpPr>
        <p:grpSpPr>
          <a:xfrm>
            <a:off x="-751805" y="2582680"/>
            <a:ext cx="239784" cy="253835"/>
            <a:chOff x="0" y="-47625"/>
            <a:chExt cx="812800" cy="860425"/>
          </a:xfrm>
        </p:grpSpPr>
        <p:sp>
          <p:nvSpPr>
            <p:cNvPr id="1064" name="Google Shape;1064;p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065" name="Google Shape;1065;p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6" name="Google Shape;1066;p20"/>
          <p:cNvGrpSpPr/>
          <p:nvPr/>
        </p:nvGrpSpPr>
        <p:grpSpPr>
          <a:xfrm>
            <a:off x="-246309" y="2582680"/>
            <a:ext cx="239784" cy="253835"/>
            <a:chOff x="0" y="-47625"/>
            <a:chExt cx="812800" cy="860425"/>
          </a:xfrm>
        </p:grpSpPr>
        <p:sp>
          <p:nvSpPr>
            <p:cNvPr id="1067" name="Google Shape;1067;p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068" name="Google Shape;1068;p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9" name="Google Shape;1069;p20"/>
          <p:cNvGrpSpPr/>
          <p:nvPr/>
        </p:nvGrpSpPr>
        <p:grpSpPr>
          <a:xfrm>
            <a:off x="13527239" y="-1113974"/>
            <a:ext cx="3125773" cy="2909747"/>
            <a:chOff x="0" y="-14720"/>
            <a:chExt cx="4167698" cy="3879664"/>
          </a:xfrm>
        </p:grpSpPr>
        <p:grpSp>
          <p:nvGrpSpPr>
            <p:cNvPr id="1070" name="Google Shape;1070;p20"/>
            <p:cNvGrpSpPr/>
            <p:nvPr/>
          </p:nvGrpSpPr>
          <p:grpSpPr>
            <a:xfrm>
              <a:off x="0" y="-14720"/>
              <a:ext cx="251221" cy="265941"/>
              <a:chOff x="0" y="-47625"/>
              <a:chExt cx="812800" cy="860425"/>
            </a:xfrm>
          </p:grpSpPr>
          <p:sp>
            <p:nvSpPr>
              <p:cNvPr id="1071" name="Google Shape;1071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072" name="Google Shape;1072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3" name="Google Shape;1073;p20"/>
            <p:cNvGrpSpPr/>
            <p:nvPr/>
          </p:nvGrpSpPr>
          <p:grpSpPr>
            <a:xfrm>
              <a:off x="0" y="709957"/>
              <a:ext cx="251221" cy="265941"/>
              <a:chOff x="0" y="-47625"/>
              <a:chExt cx="812800" cy="860425"/>
            </a:xfrm>
          </p:grpSpPr>
          <p:sp>
            <p:nvSpPr>
              <p:cNvPr id="1074" name="Google Shape;1074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075" name="Google Shape;1075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6" name="Google Shape;1076;p20"/>
            <p:cNvGrpSpPr/>
            <p:nvPr/>
          </p:nvGrpSpPr>
          <p:grpSpPr>
            <a:xfrm>
              <a:off x="979119" y="-14720"/>
              <a:ext cx="251221" cy="265941"/>
              <a:chOff x="0" y="-47625"/>
              <a:chExt cx="812800" cy="860425"/>
            </a:xfrm>
          </p:grpSpPr>
          <p:sp>
            <p:nvSpPr>
              <p:cNvPr id="1077" name="Google Shape;1077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078" name="Google Shape;1078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9" name="Google Shape;1079;p20"/>
            <p:cNvGrpSpPr/>
            <p:nvPr/>
          </p:nvGrpSpPr>
          <p:grpSpPr>
            <a:xfrm>
              <a:off x="979119" y="709957"/>
              <a:ext cx="251221" cy="265941"/>
              <a:chOff x="0" y="-47625"/>
              <a:chExt cx="812800" cy="860425"/>
            </a:xfrm>
          </p:grpSpPr>
          <p:sp>
            <p:nvSpPr>
              <p:cNvPr id="1080" name="Google Shape;1080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081" name="Google Shape;1081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2" name="Google Shape;1082;p20"/>
            <p:cNvGrpSpPr/>
            <p:nvPr/>
          </p:nvGrpSpPr>
          <p:grpSpPr>
            <a:xfrm>
              <a:off x="1958239" y="-14720"/>
              <a:ext cx="251221" cy="265941"/>
              <a:chOff x="0" y="-47625"/>
              <a:chExt cx="812800" cy="860425"/>
            </a:xfrm>
          </p:grpSpPr>
          <p:sp>
            <p:nvSpPr>
              <p:cNvPr id="1083" name="Google Shape;1083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084" name="Google Shape;1084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5" name="Google Shape;1085;p20"/>
            <p:cNvGrpSpPr/>
            <p:nvPr/>
          </p:nvGrpSpPr>
          <p:grpSpPr>
            <a:xfrm>
              <a:off x="1958239" y="709957"/>
              <a:ext cx="251221" cy="265941"/>
              <a:chOff x="0" y="-47625"/>
              <a:chExt cx="812800" cy="860425"/>
            </a:xfrm>
          </p:grpSpPr>
          <p:sp>
            <p:nvSpPr>
              <p:cNvPr id="1086" name="Google Shape;1086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087" name="Google Shape;1087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8" name="Google Shape;1088;p20"/>
            <p:cNvGrpSpPr/>
            <p:nvPr/>
          </p:nvGrpSpPr>
          <p:grpSpPr>
            <a:xfrm>
              <a:off x="2937358" y="-14720"/>
              <a:ext cx="251221" cy="265941"/>
              <a:chOff x="0" y="-47625"/>
              <a:chExt cx="812800" cy="860425"/>
            </a:xfrm>
          </p:grpSpPr>
          <p:sp>
            <p:nvSpPr>
              <p:cNvPr id="1089" name="Google Shape;1089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090" name="Google Shape;1090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1" name="Google Shape;1091;p20"/>
            <p:cNvGrpSpPr/>
            <p:nvPr/>
          </p:nvGrpSpPr>
          <p:grpSpPr>
            <a:xfrm>
              <a:off x="2937358" y="709957"/>
              <a:ext cx="251221" cy="265941"/>
              <a:chOff x="0" y="-47625"/>
              <a:chExt cx="812800" cy="860425"/>
            </a:xfrm>
          </p:grpSpPr>
          <p:sp>
            <p:nvSpPr>
              <p:cNvPr id="1092" name="Google Shape;1092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093" name="Google Shape;1093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4" name="Google Shape;1094;p20"/>
            <p:cNvGrpSpPr/>
            <p:nvPr/>
          </p:nvGrpSpPr>
          <p:grpSpPr>
            <a:xfrm>
              <a:off x="3916477" y="-14720"/>
              <a:ext cx="251221" cy="265941"/>
              <a:chOff x="0" y="-47625"/>
              <a:chExt cx="812800" cy="860425"/>
            </a:xfrm>
          </p:grpSpPr>
          <p:sp>
            <p:nvSpPr>
              <p:cNvPr id="1095" name="Google Shape;1095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096" name="Google Shape;1096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7" name="Google Shape;1097;p20"/>
            <p:cNvGrpSpPr/>
            <p:nvPr/>
          </p:nvGrpSpPr>
          <p:grpSpPr>
            <a:xfrm>
              <a:off x="3916477" y="709957"/>
              <a:ext cx="251221" cy="265941"/>
              <a:chOff x="0" y="-47625"/>
              <a:chExt cx="812800" cy="860425"/>
            </a:xfrm>
          </p:grpSpPr>
          <p:sp>
            <p:nvSpPr>
              <p:cNvPr id="1098" name="Google Shape;1098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099" name="Google Shape;1099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0" name="Google Shape;1100;p20"/>
            <p:cNvGrpSpPr/>
            <p:nvPr/>
          </p:nvGrpSpPr>
          <p:grpSpPr>
            <a:xfrm>
              <a:off x="0" y="1432219"/>
              <a:ext cx="251221" cy="265941"/>
              <a:chOff x="0" y="-47625"/>
              <a:chExt cx="812800" cy="860425"/>
            </a:xfrm>
          </p:grpSpPr>
          <p:sp>
            <p:nvSpPr>
              <p:cNvPr id="1101" name="Google Shape;1101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02" name="Google Shape;1102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3" name="Google Shape;1103;p20"/>
            <p:cNvGrpSpPr/>
            <p:nvPr/>
          </p:nvGrpSpPr>
          <p:grpSpPr>
            <a:xfrm>
              <a:off x="979119" y="1432219"/>
              <a:ext cx="251221" cy="265941"/>
              <a:chOff x="0" y="-47625"/>
              <a:chExt cx="812800" cy="860425"/>
            </a:xfrm>
          </p:grpSpPr>
          <p:sp>
            <p:nvSpPr>
              <p:cNvPr id="1104" name="Google Shape;1104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05" name="Google Shape;1105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6" name="Google Shape;1106;p20"/>
            <p:cNvGrpSpPr/>
            <p:nvPr/>
          </p:nvGrpSpPr>
          <p:grpSpPr>
            <a:xfrm>
              <a:off x="1958239" y="1432219"/>
              <a:ext cx="251221" cy="265941"/>
              <a:chOff x="0" y="-47625"/>
              <a:chExt cx="812800" cy="860425"/>
            </a:xfrm>
          </p:grpSpPr>
          <p:sp>
            <p:nvSpPr>
              <p:cNvPr id="1107" name="Google Shape;1107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08" name="Google Shape;1108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9" name="Google Shape;1109;p20"/>
            <p:cNvGrpSpPr/>
            <p:nvPr/>
          </p:nvGrpSpPr>
          <p:grpSpPr>
            <a:xfrm>
              <a:off x="2937358" y="1432219"/>
              <a:ext cx="251221" cy="265941"/>
              <a:chOff x="0" y="-47625"/>
              <a:chExt cx="812800" cy="860425"/>
            </a:xfrm>
          </p:grpSpPr>
          <p:sp>
            <p:nvSpPr>
              <p:cNvPr id="1110" name="Google Shape;1110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11" name="Google Shape;1111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2" name="Google Shape;1112;p20"/>
            <p:cNvGrpSpPr/>
            <p:nvPr/>
          </p:nvGrpSpPr>
          <p:grpSpPr>
            <a:xfrm>
              <a:off x="3916477" y="1432219"/>
              <a:ext cx="251221" cy="265941"/>
              <a:chOff x="0" y="-47625"/>
              <a:chExt cx="812800" cy="860425"/>
            </a:xfrm>
          </p:grpSpPr>
          <p:sp>
            <p:nvSpPr>
              <p:cNvPr id="1113" name="Google Shape;1113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14" name="Google Shape;1114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5" name="Google Shape;1115;p20"/>
            <p:cNvGrpSpPr/>
            <p:nvPr/>
          </p:nvGrpSpPr>
          <p:grpSpPr>
            <a:xfrm>
              <a:off x="0" y="2154480"/>
              <a:ext cx="251221" cy="265941"/>
              <a:chOff x="0" y="-47625"/>
              <a:chExt cx="812800" cy="860425"/>
            </a:xfrm>
          </p:grpSpPr>
          <p:sp>
            <p:nvSpPr>
              <p:cNvPr id="1116" name="Google Shape;1116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17" name="Google Shape;1117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8" name="Google Shape;1118;p20"/>
            <p:cNvGrpSpPr/>
            <p:nvPr/>
          </p:nvGrpSpPr>
          <p:grpSpPr>
            <a:xfrm>
              <a:off x="979119" y="2154480"/>
              <a:ext cx="251221" cy="265941"/>
              <a:chOff x="0" y="-47625"/>
              <a:chExt cx="812800" cy="860425"/>
            </a:xfrm>
          </p:grpSpPr>
          <p:sp>
            <p:nvSpPr>
              <p:cNvPr id="1119" name="Google Shape;1119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20" name="Google Shape;1120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1" name="Google Shape;1121;p20"/>
            <p:cNvGrpSpPr/>
            <p:nvPr/>
          </p:nvGrpSpPr>
          <p:grpSpPr>
            <a:xfrm>
              <a:off x="1958239" y="2154480"/>
              <a:ext cx="251221" cy="265941"/>
              <a:chOff x="0" y="-47625"/>
              <a:chExt cx="812800" cy="860425"/>
            </a:xfrm>
          </p:grpSpPr>
          <p:sp>
            <p:nvSpPr>
              <p:cNvPr id="1122" name="Google Shape;1122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23" name="Google Shape;1123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4" name="Google Shape;1124;p20"/>
            <p:cNvGrpSpPr/>
            <p:nvPr/>
          </p:nvGrpSpPr>
          <p:grpSpPr>
            <a:xfrm>
              <a:off x="2937358" y="2154480"/>
              <a:ext cx="251221" cy="265941"/>
              <a:chOff x="0" y="-47625"/>
              <a:chExt cx="812800" cy="860425"/>
            </a:xfrm>
          </p:grpSpPr>
          <p:sp>
            <p:nvSpPr>
              <p:cNvPr id="1125" name="Google Shape;1125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26" name="Google Shape;1126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7" name="Google Shape;1127;p20"/>
            <p:cNvGrpSpPr/>
            <p:nvPr/>
          </p:nvGrpSpPr>
          <p:grpSpPr>
            <a:xfrm>
              <a:off x="3916477" y="2154480"/>
              <a:ext cx="251221" cy="265941"/>
              <a:chOff x="0" y="-47625"/>
              <a:chExt cx="812800" cy="860425"/>
            </a:xfrm>
          </p:grpSpPr>
          <p:sp>
            <p:nvSpPr>
              <p:cNvPr id="1128" name="Google Shape;1128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29" name="Google Shape;1129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0" name="Google Shape;1130;p20"/>
            <p:cNvGrpSpPr/>
            <p:nvPr/>
          </p:nvGrpSpPr>
          <p:grpSpPr>
            <a:xfrm>
              <a:off x="0" y="2876742"/>
              <a:ext cx="251221" cy="265941"/>
              <a:chOff x="0" y="-47625"/>
              <a:chExt cx="812800" cy="860425"/>
            </a:xfrm>
          </p:grpSpPr>
          <p:sp>
            <p:nvSpPr>
              <p:cNvPr id="1131" name="Google Shape;1131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32" name="Google Shape;1132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3" name="Google Shape;1133;p20"/>
            <p:cNvGrpSpPr/>
            <p:nvPr/>
          </p:nvGrpSpPr>
          <p:grpSpPr>
            <a:xfrm>
              <a:off x="979119" y="2876742"/>
              <a:ext cx="251221" cy="265941"/>
              <a:chOff x="0" y="-47625"/>
              <a:chExt cx="812800" cy="860425"/>
            </a:xfrm>
          </p:grpSpPr>
          <p:sp>
            <p:nvSpPr>
              <p:cNvPr id="1134" name="Google Shape;1134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35" name="Google Shape;1135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6" name="Google Shape;1136;p20"/>
            <p:cNvGrpSpPr/>
            <p:nvPr/>
          </p:nvGrpSpPr>
          <p:grpSpPr>
            <a:xfrm>
              <a:off x="1958239" y="2876742"/>
              <a:ext cx="251221" cy="265941"/>
              <a:chOff x="0" y="-47625"/>
              <a:chExt cx="812800" cy="860425"/>
            </a:xfrm>
          </p:grpSpPr>
          <p:sp>
            <p:nvSpPr>
              <p:cNvPr id="1137" name="Google Shape;1137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38" name="Google Shape;1138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9" name="Google Shape;1139;p20"/>
            <p:cNvGrpSpPr/>
            <p:nvPr/>
          </p:nvGrpSpPr>
          <p:grpSpPr>
            <a:xfrm>
              <a:off x="2937358" y="2876742"/>
              <a:ext cx="251221" cy="265941"/>
              <a:chOff x="0" y="-47625"/>
              <a:chExt cx="812800" cy="860425"/>
            </a:xfrm>
          </p:grpSpPr>
          <p:sp>
            <p:nvSpPr>
              <p:cNvPr id="1140" name="Google Shape;1140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41" name="Google Shape;1141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2" name="Google Shape;1142;p20"/>
            <p:cNvGrpSpPr/>
            <p:nvPr/>
          </p:nvGrpSpPr>
          <p:grpSpPr>
            <a:xfrm>
              <a:off x="3916477" y="2876742"/>
              <a:ext cx="251221" cy="265941"/>
              <a:chOff x="0" y="-47625"/>
              <a:chExt cx="812800" cy="860425"/>
            </a:xfrm>
          </p:grpSpPr>
          <p:sp>
            <p:nvSpPr>
              <p:cNvPr id="1143" name="Google Shape;1143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44" name="Google Shape;1144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5" name="Google Shape;1145;p20"/>
            <p:cNvGrpSpPr/>
            <p:nvPr/>
          </p:nvGrpSpPr>
          <p:grpSpPr>
            <a:xfrm>
              <a:off x="0" y="3599003"/>
              <a:ext cx="251221" cy="265941"/>
              <a:chOff x="0" y="-47625"/>
              <a:chExt cx="812800" cy="860425"/>
            </a:xfrm>
          </p:grpSpPr>
          <p:sp>
            <p:nvSpPr>
              <p:cNvPr id="1146" name="Google Shape;1146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47" name="Google Shape;1147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8" name="Google Shape;1148;p20"/>
            <p:cNvGrpSpPr/>
            <p:nvPr/>
          </p:nvGrpSpPr>
          <p:grpSpPr>
            <a:xfrm>
              <a:off x="979119" y="3599003"/>
              <a:ext cx="251221" cy="265941"/>
              <a:chOff x="0" y="-47625"/>
              <a:chExt cx="812800" cy="860425"/>
            </a:xfrm>
          </p:grpSpPr>
          <p:sp>
            <p:nvSpPr>
              <p:cNvPr id="1149" name="Google Shape;1149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50" name="Google Shape;1150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1" name="Google Shape;1151;p20"/>
            <p:cNvGrpSpPr/>
            <p:nvPr/>
          </p:nvGrpSpPr>
          <p:grpSpPr>
            <a:xfrm>
              <a:off x="1958239" y="3599003"/>
              <a:ext cx="251221" cy="265941"/>
              <a:chOff x="0" y="-47625"/>
              <a:chExt cx="812800" cy="860425"/>
            </a:xfrm>
          </p:grpSpPr>
          <p:sp>
            <p:nvSpPr>
              <p:cNvPr id="1152" name="Google Shape;1152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53" name="Google Shape;1153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4" name="Google Shape;1154;p20"/>
            <p:cNvGrpSpPr/>
            <p:nvPr/>
          </p:nvGrpSpPr>
          <p:grpSpPr>
            <a:xfrm>
              <a:off x="2937358" y="3599003"/>
              <a:ext cx="251221" cy="265941"/>
              <a:chOff x="0" y="-47625"/>
              <a:chExt cx="812800" cy="860425"/>
            </a:xfrm>
          </p:grpSpPr>
          <p:sp>
            <p:nvSpPr>
              <p:cNvPr id="1155" name="Google Shape;1155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56" name="Google Shape;1156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7" name="Google Shape;1157;p20"/>
            <p:cNvGrpSpPr/>
            <p:nvPr/>
          </p:nvGrpSpPr>
          <p:grpSpPr>
            <a:xfrm>
              <a:off x="3916477" y="3599003"/>
              <a:ext cx="251221" cy="265941"/>
              <a:chOff x="0" y="-47625"/>
              <a:chExt cx="812800" cy="860425"/>
            </a:xfrm>
          </p:grpSpPr>
          <p:sp>
            <p:nvSpPr>
              <p:cNvPr id="1158" name="Google Shape;1158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59" name="Google Shape;1159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60" name="Google Shape;1160;p20"/>
          <p:cNvGrpSpPr/>
          <p:nvPr/>
        </p:nvGrpSpPr>
        <p:grpSpPr>
          <a:xfrm>
            <a:off x="11008802" y="7954391"/>
            <a:ext cx="3909563" cy="3639368"/>
            <a:chOff x="0" y="-18411"/>
            <a:chExt cx="5212750" cy="4852491"/>
          </a:xfrm>
        </p:grpSpPr>
        <p:grpSp>
          <p:nvGrpSpPr>
            <p:cNvPr id="1161" name="Google Shape;1161;p20"/>
            <p:cNvGrpSpPr/>
            <p:nvPr/>
          </p:nvGrpSpPr>
          <p:grpSpPr>
            <a:xfrm>
              <a:off x="0" y="-18411"/>
              <a:ext cx="314215" cy="332626"/>
              <a:chOff x="0" y="-47625"/>
              <a:chExt cx="812800" cy="860425"/>
            </a:xfrm>
          </p:grpSpPr>
          <p:sp>
            <p:nvSpPr>
              <p:cNvPr id="1162" name="Google Shape;1162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63" name="Google Shape;1163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4" name="Google Shape;1164;p20"/>
            <p:cNvGrpSpPr/>
            <p:nvPr/>
          </p:nvGrpSpPr>
          <p:grpSpPr>
            <a:xfrm>
              <a:off x="0" y="887979"/>
              <a:ext cx="314215" cy="332626"/>
              <a:chOff x="0" y="-47625"/>
              <a:chExt cx="812800" cy="860425"/>
            </a:xfrm>
          </p:grpSpPr>
          <p:sp>
            <p:nvSpPr>
              <p:cNvPr id="1165" name="Google Shape;1165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66" name="Google Shape;1166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7" name="Google Shape;1167;p20"/>
            <p:cNvGrpSpPr/>
            <p:nvPr/>
          </p:nvGrpSpPr>
          <p:grpSpPr>
            <a:xfrm>
              <a:off x="1224634" y="-18411"/>
              <a:ext cx="314215" cy="332626"/>
              <a:chOff x="0" y="-47625"/>
              <a:chExt cx="812800" cy="860425"/>
            </a:xfrm>
          </p:grpSpPr>
          <p:sp>
            <p:nvSpPr>
              <p:cNvPr id="1168" name="Google Shape;1168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69" name="Google Shape;1169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0" name="Google Shape;1170;p20"/>
            <p:cNvGrpSpPr/>
            <p:nvPr/>
          </p:nvGrpSpPr>
          <p:grpSpPr>
            <a:xfrm>
              <a:off x="1224634" y="887979"/>
              <a:ext cx="314215" cy="332626"/>
              <a:chOff x="0" y="-47625"/>
              <a:chExt cx="812800" cy="860425"/>
            </a:xfrm>
          </p:grpSpPr>
          <p:sp>
            <p:nvSpPr>
              <p:cNvPr id="1171" name="Google Shape;1171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72" name="Google Shape;1172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3" name="Google Shape;1173;p20"/>
            <p:cNvGrpSpPr/>
            <p:nvPr/>
          </p:nvGrpSpPr>
          <p:grpSpPr>
            <a:xfrm>
              <a:off x="2449268" y="-18411"/>
              <a:ext cx="314215" cy="332626"/>
              <a:chOff x="0" y="-47625"/>
              <a:chExt cx="812800" cy="860425"/>
            </a:xfrm>
          </p:grpSpPr>
          <p:sp>
            <p:nvSpPr>
              <p:cNvPr id="1174" name="Google Shape;1174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75" name="Google Shape;1175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6" name="Google Shape;1176;p20"/>
            <p:cNvGrpSpPr/>
            <p:nvPr/>
          </p:nvGrpSpPr>
          <p:grpSpPr>
            <a:xfrm>
              <a:off x="2449268" y="887979"/>
              <a:ext cx="314215" cy="332626"/>
              <a:chOff x="0" y="-47625"/>
              <a:chExt cx="812800" cy="860425"/>
            </a:xfrm>
          </p:grpSpPr>
          <p:sp>
            <p:nvSpPr>
              <p:cNvPr id="1177" name="Google Shape;1177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78" name="Google Shape;1178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9" name="Google Shape;1179;p20"/>
            <p:cNvGrpSpPr/>
            <p:nvPr/>
          </p:nvGrpSpPr>
          <p:grpSpPr>
            <a:xfrm>
              <a:off x="3673901" y="-18411"/>
              <a:ext cx="314215" cy="332626"/>
              <a:chOff x="0" y="-47625"/>
              <a:chExt cx="812800" cy="860425"/>
            </a:xfrm>
          </p:grpSpPr>
          <p:sp>
            <p:nvSpPr>
              <p:cNvPr id="1180" name="Google Shape;1180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81" name="Google Shape;1181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2" name="Google Shape;1182;p20"/>
            <p:cNvGrpSpPr/>
            <p:nvPr/>
          </p:nvGrpSpPr>
          <p:grpSpPr>
            <a:xfrm>
              <a:off x="3673901" y="887979"/>
              <a:ext cx="314215" cy="332626"/>
              <a:chOff x="0" y="-47625"/>
              <a:chExt cx="812800" cy="860425"/>
            </a:xfrm>
          </p:grpSpPr>
          <p:sp>
            <p:nvSpPr>
              <p:cNvPr id="1183" name="Google Shape;1183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84" name="Google Shape;1184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5" name="Google Shape;1185;p20"/>
            <p:cNvGrpSpPr/>
            <p:nvPr/>
          </p:nvGrpSpPr>
          <p:grpSpPr>
            <a:xfrm>
              <a:off x="4898535" y="-18411"/>
              <a:ext cx="314215" cy="332626"/>
              <a:chOff x="0" y="-47625"/>
              <a:chExt cx="812800" cy="860425"/>
            </a:xfrm>
          </p:grpSpPr>
          <p:sp>
            <p:nvSpPr>
              <p:cNvPr id="1186" name="Google Shape;1186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87" name="Google Shape;1187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8" name="Google Shape;1188;p20"/>
            <p:cNvGrpSpPr/>
            <p:nvPr/>
          </p:nvGrpSpPr>
          <p:grpSpPr>
            <a:xfrm>
              <a:off x="4898535" y="887979"/>
              <a:ext cx="314215" cy="332626"/>
              <a:chOff x="0" y="-47625"/>
              <a:chExt cx="812800" cy="860425"/>
            </a:xfrm>
          </p:grpSpPr>
          <p:sp>
            <p:nvSpPr>
              <p:cNvPr id="1189" name="Google Shape;1189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90" name="Google Shape;1190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1" name="Google Shape;1191;p20"/>
            <p:cNvGrpSpPr/>
            <p:nvPr/>
          </p:nvGrpSpPr>
          <p:grpSpPr>
            <a:xfrm>
              <a:off x="0" y="1791348"/>
              <a:ext cx="314215" cy="332626"/>
              <a:chOff x="0" y="-47625"/>
              <a:chExt cx="812800" cy="860425"/>
            </a:xfrm>
          </p:grpSpPr>
          <p:sp>
            <p:nvSpPr>
              <p:cNvPr id="1192" name="Google Shape;1192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93" name="Google Shape;1193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4" name="Google Shape;1194;p20"/>
            <p:cNvGrpSpPr/>
            <p:nvPr/>
          </p:nvGrpSpPr>
          <p:grpSpPr>
            <a:xfrm>
              <a:off x="1224634" y="1791348"/>
              <a:ext cx="314215" cy="332626"/>
              <a:chOff x="0" y="-47625"/>
              <a:chExt cx="812800" cy="860425"/>
            </a:xfrm>
          </p:grpSpPr>
          <p:sp>
            <p:nvSpPr>
              <p:cNvPr id="1195" name="Google Shape;1195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96" name="Google Shape;1196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7" name="Google Shape;1197;p20"/>
            <p:cNvGrpSpPr/>
            <p:nvPr/>
          </p:nvGrpSpPr>
          <p:grpSpPr>
            <a:xfrm>
              <a:off x="2449268" y="1791348"/>
              <a:ext cx="314215" cy="332626"/>
              <a:chOff x="0" y="-47625"/>
              <a:chExt cx="812800" cy="860425"/>
            </a:xfrm>
          </p:grpSpPr>
          <p:sp>
            <p:nvSpPr>
              <p:cNvPr id="1198" name="Google Shape;1198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99" name="Google Shape;1199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0" name="Google Shape;1200;p20"/>
            <p:cNvGrpSpPr/>
            <p:nvPr/>
          </p:nvGrpSpPr>
          <p:grpSpPr>
            <a:xfrm>
              <a:off x="3673901" y="1791348"/>
              <a:ext cx="314215" cy="332626"/>
              <a:chOff x="0" y="-47625"/>
              <a:chExt cx="812800" cy="860425"/>
            </a:xfrm>
          </p:grpSpPr>
          <p:sp>
            <p:nvSpPr>
              <p:cNvPr id="1201" name="Google Shape;1201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02" name="Google Shape;1202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3" name="Google Shape;1203;p20"/>
            <p:cNvGrpSpPr/>
            <p:nvPr/>
          </p:nvGrpSpPr>
          <p:grpSpPr>
            <a:xfrm>
              <a:off x="4898535" y="1791348"/>
              <a:ext cx="314215" cy="332626"/>
              <a:chOff x="0" y="-47625"/>
              <a:chExt cx="812800" cy="860425"/>
            </a:xfrm>
          </p:grpSpPr>
          <p:sp>
            <p:nvSpPr>
              <p:cNvPr id="1204" name="Google Shape;1204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05" name="Google Shape;1205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6" name="Google Shape;1206;p20"/>
            <p:cNvGrpSpPr/>
            <p:nvPr/>
          </p:nvGrpSpPr>
          <p:grpSpPr>
            <a:xfrm>
              <a:off x="0" y="2694717"/>
              <a:ext cx="314215" cy="332626"/>
              <a:chOff x="0" y="-47625"/>
              <a:chExt cx="812800" cy="860425"/>
            </a:xfrm>
          </p:grpSpPr>
          <p:sp>
            <p:nvSpPr>
              <p:cNvPr id="1207" name="Google Shape;1207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08" name="Google Shape;1208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9" name="Google Shape;1209;p20"/>
            <p:cNvGrpSpPr/>
            <p:nvPr/>
          </p:nvGrpSpPr>
          <p:grpSpPr>
            <a:xfrm>
              <a:off x="1224634" y="2694717"/>
              <a:ext cx="314215" cy="332626"/>
              <a:chOff x="0" y="-47625"/>
              <a:chExt cx="812800" cy="860425"/>
            </a:xfrm>
          </p:grpSpPr>
          <p:sp>
            <p:nvSpPr>
              <p:cNvPr id="1210" name="Google Shape;1210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11" name="Google Shape;1211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2" name="Google Shape;1212;p20"/>
            <p:cNvGrpSpPr/>
            <p:nvPr/>
          </p:nvGrpSpPr>
          <p:grpSpPr>
            <a:xfrm>
              <a:off x="2449268" y="2694717"/>
              <a:ext cx="314215" cy="332626"/>
              <a:chOff x="0" y="-47625"/>
              <a:chExt cx="812800" cy="860425"/>
            </a:xfrm>
          </p:grpSpPr>
          <p:sp>
            <p:nvSpPr>
              <p:cNvPr id="1213" name="Google Shape;1213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14" name="Google Shape;1214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5" name="Google Shape;1215;p20"/>
            <p:cNvGrpSpPr/>
            <p:nvPr/>
          </p:nvGrpSpPr>
          <p:grpSpPr>
            <a:xfrm>
              <a:off x="3673901" y="2694717"/>
              <a:ext cx="314215" cy="332626"/>
              <a:chOff x="0" y="-47625"/>
              <a:chExt cx="812800" cy="860425"/>
            </a:xfrm>
          </p:grpSpPr>
          <p:sp>
            <p:nvSpPr>
              <p:cNvPr id="1216" name="Google Shape;1216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17" name="Google Shape;1217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8" name="Google Shape;1218;p20"/>
            <p:cNvGrpSpPr/>
            <p:nvPr/>
          </p:nvGrpSpPr>
          <p:grpSpPr>
            <a:xfrm>
              <a:off x="4898535" y="2694717"/>
              <a:ext cx="314215" cy="332626"/>
              <a:chOff x="0" y="-47625"/>
              <a:chExt cx="812800" cy="860425"/>
            </a:xfrm>
          </p:grpSpPr>
          <p:sp>
            <p:nvSpPr>
              <p:cNvPr id="1219" name="Google Shape;1219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20" name="Google Shape;1220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1" name="Google Shape;1221;p20"/>
            <p:cNvGrpSpPr/>
            <p:nvPr/>
          </p:nvGrpSpPr>
          <p:grpSpPr>
            <a:xfrm>
              <a:off x="0" y="3598085"/>
              <a:ext cx="314215" cy="332626"/>
              <a:chOff x="0" y="-47625"/>
              <a:chExt cx="812800" cy="860425"/>
            </a:xfrm>
          </p:grpSpPr>
          <p:sp>
            <p:nvSpPr>
              <p:cNvPr id="1222" name="Google Shape;1222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23" name="Google Shape;1223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4" name="Google Shape;1224;p20"/>
            <p:cNvGrpSpPr/>
            <p:nvPr/>
          </p:nvGrpSpPr>
          <p:grpSpPr>
            <a:xfrm>
              <a:off x="1224634" y="3598085"/>
              <a:ext cx="314215" cy="332626"/>
              <a:chOff x="0" y="-47625"/>
              <a:chExt cx="812800" cy="860425"/>
            </a:xfrm>
          </p:grpSpPr>
          <p:sp>
            <p:nvSpPr>
              <p:cNvPr id="1225" name="Google Shape;1225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26" name="Google Shape;1226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7" name="Google Shape;1227;p20"/>
            <p:cNvGrpSpPr/>
            <p:nvPr/>
          </p:nvGrpSpPr>
          <p:grpSpPr>
            <a:xfrm>
              <a:off x="2449268" y="3598085"/>
              <a:ext cx="314215" cy="332626"/>
              <a:chOff x="0" y="-47625"/>
              <a:chExt cx="812800" cy="860425"/>
            </a:xfrm>
          </p:grpSpPr>
          <p:sp>
            <p:nvSpPr>
              <p:cNvPr id="1228" name="Google Shape;1228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29" name="Google Shape;1229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0" name="Google Shape;1230;p20"/>
            <p:cNvGrpSpPr/>
            <p:nvPr/>
          </p:nvGrpSpPr>
          <p:grpSpPr>
            <a:xfrm>
              <a:off x="3673901" y="3598085"/>
              <a:ext cx="314215" cy="332626"/>
              <a:chOff x="0" y="-47625"/>
              <a:chExt cx="812800" cy="860425"/>
            </a:xfrm>
          </p:grpSpPr>
          <p:sp>
            <p:nvSpPr>
              <p:cNvPr id="1231" name="Google Shape;1231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32" name="Google Shape;1232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3" name="Google Shape;1233;p20"/>
            <p:cNvGrpSpPr/>
            <p:nvPr/>
          </p:nvGrpSpPr>
          <p:grpSpPr>
            <a:xfrm>
              <a:off x="4898535" y="3598085"/>
              <a:ext cx="314215" cy="332626"/>
              <a:chOff x="0" y="-47625"/>
              <a:chExt cx="812800" cy="860425"/>
            </a:xfrm>
          </p:grpSpPr>
          <p:sp>
            <p:nvSpPr>
              <p:cNvPr id="1234" name="Google Shape;1234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35" name="Google Shape;1235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6" name="Google Shape;1236;p20"/>
            <p:cNvGrpSpPr/>
            <p:nvPr/>
          </p:nvGrpSpPr>
          <p:grpSpPr>
            <a:xfrm>
              <a:off x="0" y="4501454"/>
              <a:ext cx="314215" cy="332626"/>
              <a:chOff x="0" y="-47625"/>
              <a:chExt cx="812800" cy="860425"/>
            </a:xfrm>
          </p:grpSpPr>
          <p:sp>
            <p:nvSpPr>
              <p:cNvPr id="1237" name="Google Shape;1237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38" name="Google Shape;1238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9" name="Google Shape;1239;p20"/>
            <p:cNvGrpSpPr/>
            <p:nvPr/>
          </p:nvGrpSpPr>
          <p:grpSpPr>
            <a:xfrm>
              <a:off x="1224634" y="4501454"/>
              <a:ext cx="314215" cy="332626"/>
              <a:chOff x="0" y="-47625"/>
              <a:chExt cx="812800" cy="860425"/>
            </a:xfrm>
          </p:grpSpPr>
          <p:sp>
            <p:nvSpPr>
              <p:cNvPr id="1240" name="Google Shape;1240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41" name="Google Shape;1241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2" name="Google Shape;1242;p20"/>
            <p:cNvGrpSpPr/>
            <p:nvPr/>
          </p:nvGrpSpPr>
          <p:grpSpPr>
            <a:xfrm>
              <a:off x="2449268" y="4501454"/>
              <a:ext cx="314215" cy="332626"/>
              <a:chOff x="0" y="-47625"/>
              <a:chExt cx="812800" cy="860425"/>
            </a:xfrm>
          </p:grpSpPr>
          <p:sp>
            <p:nvSpPr>
              <p:cNvPr id="1243" name="Google Shape;1243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44" name="Google Shape;1244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5" name="Google Shape;1245;p20"/>
            <p:cNvGrpSpPr/>
            <p:nvPr/>
          </p:nvGrpSpPr>
          <p:grpSpPr>
            <a:xfrm>
              <a:off x="3673901" y="4501454"/>
              <a:ext cx="314215" cy="332626"/>
              <a:chOff x="0" y="-47625"/>
              <a:chExt cx="812800" cy="860425"/>
            </a:xfrm>
          </p:grpSpPr>
          <p:sp>
            <p:nvSpPr>
              <p:cNvPr id="1246" name="Google Shape;1246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47" name="Google Shape;1247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8" name="Google Shape;1248;p20"/>
            <p:cNvGrpSpPr/>
            <p:nvPr/>
          </p:nvGrpSpPr>
          <p:grpSpPr>
            <a:xfrm>
              <a:off x="4898535" y="4501454"/>
              <a:ext cx="314215" cy="332626"/>
              <a:chOff x="0" y="-47625"/>
              <a:chExt cx="812800" cy="860425"/>
            </a:xfrm>
          </p:grpSpPr>
          <p:sp>
            <p:nvSpPr>
              <p:cNvPr id="1249" name="Google Shape;1249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50" name="Google Shape;1250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251" name="Google Shape;1251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46621" y="8217668"/>
            <a:ext cx="1895869" cy="19526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EE0B37D-516E-AD83-2FF1-95D4E5E35F59}"/>
              </a:ext>
            </a:extLst>
          </p:cNvPr>
          <p:cNvGrpSpPr/>
          <p:nvPr/>
        </p:nvGrpSpPr>
        <p:grpSpPr>
          <a:xfrm>
            <a:off x="1103294" y="612653"/>
            <a:ext cx="14240494" cy="8068089"/>
            <a:chOff x="1103294" y="612653"/>
            <a:chExt cx="14240494" cy="806808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86BA564-82F9-E227-4AE4-11ADBC471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3294" y="612653"/>
              <a:ext cx="11400924" cy="74883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FD0B39-722B-FF67-8680-AA94B5784AB6}"/>
                </a:ext>
              </a:extLst>
            </p:cNvPr>
            <p:cNvSpPr txBox="1"/>
            <p:nvPr/>
          </p:nvSpPr>
          <p:spPr>
            <a:xfrm>
              <a:off x="5986954" y="8311410"/>
              <a:ext cx="935683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i="1" dirty="0" err="1">
                  <a:effectLst/>
                  <a:latin typeface="+mj-lt"/>
                  <a:ea typeface="Calibri" panose="020F0502020204030204" pitchFamily="34" charset="0"/>
                </a:rPr>
                <a:t>Phần</a:t>
              </a:r>
              <a:r>
                <a:rPr lang="en-US" sz="1800" i="1" dirty="0">
                  <a:effectLst/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800" i="1" dirty="0" err="1">
                  <a:effectLst/>
                  <a:latin typeface="+mj-lt"/>
                  <a:ea typeface="Calibri" panose="020F0502020204030204" pitchFamily="34" charset="0"/>
                </a:rPr>
                <a:t>cứng</a:t>
              </a:r>
              <a:endParaRPr lang="en-US" sz="1800" i="1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418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8" name="Google Shape;3478;p34"/>
          <p:cNvPicPr preferRelativeResize="0"/>
          <p:nvPr/>
        </p:nvPicPr>
        <p:blipFill rotWithShape="1">
          <a:blip r:embed="rId3">
            <a:alphaModFix/>
          </a:blip>
          <a:srcRect l="-14443" t="35000" r="-14443" b="16666"/>
          <a:stretch/>
        </p:blipFill>
        <p:spPr>
          <a:xfrm>
            <a:off x="-2158584" y="0"/>
            <a:ext cx="1834796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3" name="Google Shape;3523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75457" y="118638"/>
            <a:ext cx="2109804" cy="2185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4" name="Google Shape;3524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894557">
            <a:off x="162762" y="8495329"/>
            <a:ext cx="2850360" cy="139926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A47E28-0E9B-EA79-AD3E-26885E1131F0}"/>
              </a:ext>
            </a:extLst>
          </p:cNvPr>
          <p:cNvSpPr txBox="1"/>
          <p:nvPr/>
        </p:nvSpPr>
        <p:spPr>
          <a:xfrm>
            <a:off x="6857999" y="0"/>
            <a:ext cx="9162415" cy="1378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buSzPts val="1000"/>
              <a:tabLst>
                <a:tab pos="514325" algn="l"/>
                <a:tab pos="1620439" algn="l"/>
              </a:tabLst>
            </a:pPr>
            <a:br>
              <a:rPr lang="en-US" sz="1800" spc="75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883" indent="-342883" fontAlgn="base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514325" algn="l"/>
                <a:tab pos="1620439" algn="l"/>
              </a:tabLst>
            </a:pPr>
            <a:endParaRPr lang="en-US" sz="2200" u="sng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5E39927-AC66-3F96-9CD9-689C8DCE0300}"/>
              </a:ext>
            </a:extLst>
          </p:cNvPr>
          <p:cNvGrpSpPr/>
          <p:nvPr/>
        </p:nvGrpSpPr>
        <p:grpSpPr>
          <a:xfrm>
            <a:off x="1984614" y="1455647"/>
            <a:ext cx="13024158" cy="7107638"/>
            <a:chOff x="1984614" y="1455647"/>
            <a:chExt cx="13024158" cy="710763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4AE3AC0-D962-741D-304F-0B38686C8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84614" y="1455647"/>
              <a:ext cx="9490843" cy="64703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084E547-E0CA-0BBF-814A-3ABF411B29E4}"/>
                </a:ext>
              </a:extLst>
            </p:cNvPr>
            <p:cNvSpPr txBox="1"/>
            <p:nvPr/>
          </p:nvSpPr>
          <p:spPr>
            <a:xfrm>
              <a:off x="5833242" y="8193953"/>
              <a:ext cx="91755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i="1" dirty="0" err="1">
                  <a:effectLst/>
                  <a:latin typeface="+mj-lt"/>
                  <a:ea typeface="Calibri" panose="020F0502020204030204" pitchFamily="34" charset="0"/>
                </a:rPr>
                <a:t>Phần</a:t>
              </a:r>
              <a:r>
                <a:rPr lang="en-US" sz="1800" i="1" dirty="0">
                  <a:effectLst/>
                  <a:latin typeface="+mj-lt"/>
                  <a:ea typeface="Calibri" panose="020F0502020204030204" pitchFamily="34" charset="0"/>
                </a:rPr>
                <a:t> </a:t>
              </a:r>
              <a:r>
                <a:rPr lang="en-US" sz="1800" i="1" dirty="0" err="1">
                  <a:effectLst/>
                  <a:latin typeface="+mj-lt"/>
                  <a:ea typeface="Calibri" panose="020F0502020204030204" pitchFamily="34" charset="0"/>
                </a:rPr>
                <a:t>mềm</a:t>
              </a:r>
              <a:endParaRPr lang="en-US" sz="1800" i="1" dirty="0">
                <a:latin typeface="+mj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8" name="Google Shape;3478;p34"/>
          <p:cNvPicPr preferRelativeResize="0"/>
          <p:nvPr/>
        </p:nvPicPr>
        <p:blipFill rotWithShape="1">
          <a:blip r:embed="rId3">
            <a:alphaModFix/>
          </a:blip>
          <a:srcRect l="-14443" t="35000" r="-14443" b="16666"/>
          <a:stretch/>
        </p:blipFill>
        <p:spPr>
          <a:xfrm>
            <a:off x="-2327547" y="0"/>
            <a:ext cx="1834796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3" name="Google Shape;3523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81971" y="310477"/>
            <a:ext cx="1549149" cy="13787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A47E28-0E9B-EA79-AD3E-26885E1131F0}"/>
              </a:ext>
            </a:extLst>
          </p:cNvPr>
          <p:cNvSpPr txBox="1"/>
          <p:nvPr/>
        </p:nvSpPr>
        <p:spPr>
          <a:xfrm>
            <a:off x="6857999" y="0"/>
            <a:ext cx="9162415" cy="1378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buSzPts val="1000"/>
              <a:tabLst>
                <a:tab pos="514325" algn="l"/>
                <a:tab pos="1620439" algn="l"/>
              </a:tabLst>
            </a:pPr>
            <a:br>
              <a:rPr lang="en-US" sz="1800" spc="75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883" indent="-342883" fontAlgn="base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514325" algn="l"/>
                <a:tab pos="1620439" algn="l"/>
              </a:tabLst>
            </a:pPr>
            <a:endParaRPr lang="en-US" sz="2200" u="sng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F4C85A2-A2A7-3DE3-906A-58B1482051EB}"/>
              </a:ext>
            </a:extLst>
          </p:cNvPr>
          <p:cNvGrpSpPr/>
          <p:nvPr/>
        </p:nvGrpSpPr>
        <p:grpSpPr>
          <a:xfrm>
            <a:off x="1360477" y="1527476"/>
            <a:ext cx="13932073" cy="7903452"/>
            <a:chOff x="1360477" y="1527476"/>
            <a:chExt cx="13932073" cy="790345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5FF7C1F-23C0-C35F-38F4-A231138E6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0477" y="1527476"/>
              <a:ext cx="10971911" cy="72320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3034C98-7DAA-5461-1680-D9B4946B63F2}"/>
                </a:ext>
              </a:extLst>
            </p:cNvPr>
            <p:cNvSpPr txBox="1"/>
            <p:nvPr/>
          </p:nvSpPr>
          <p:spPr>
            <a:xfrm>
              <a:off x="6117020" y="9061596"/>
              <a:ext cx="91755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i="1" dirty="0">
                  <a:effectLst/>
                  <a:latin typeface="+mj-lt"/>
                  <a:ea typeface="Calibri" panose="020F0502020204030204" pitchFamily="34" charset="0"/>
                </a:rPr>
                <a:t>Linh </a:t>
              </a:r>
              <a:r>
                <a:rPr lang="en-US" sz="1800" i="1" dirty="0" err="1">
                  <a:effectLst/>
                  <a:latin typeface="+mj-lt"/>
                  <a:ea typeface="Calibri" panose="020F0502020204030204" pitchFamily="34" charset="0"/>
                </a:rPr>
                <a:t>kiện</a:t>
              </a:r>
              <a:endParaRPr lang="en-US" sz="1800" i="1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229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8" name="Google Shape;3478;p34"/>
          <p:cNvPicPr preferRelativeResize="0"/>
          <p:nvPr/>
        </p:nvPicPr>
        <p:blipFill rotWithShape="1">
          <a:blip r:embed="rId3">
            <a:alphaModFix/>
          </a:blip>
          <a:srcRect l="-14443" t="35000" r="-14443" b="16666"/>
          <a:stretch/>
        </p:blipFill>
        <p:spPr>
          <a:xfrm>
            <a:off x="-2327547" y="0"/>
            <a:ext cx="1834796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3" name="Google Shape;3523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81971" y="310477"/>
            <a:ext cx="1549149" cy="13787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A47E28-0E9B-EA79-AD3E-26885E1131F0}"/>
              </a:ext>
            </a:extLst>
          </p:cNvPr>
          <p:cNvSpPr txBox="1"/>
          <p:nvPr/>
        </p:nvSpPr>
        <p:spPr>
          <a:xfrm>
            <a:off x="6857999" y="0"/>
            <a:ext cx="9162415" cy="1378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buSzPts val="1000"/>
              <a:tabLst>
                <a:tab pos="514325" algn="l"/>
                <a:tab pos="1620439" algn="l"/>
              </a:tabLst>
            </a:pPr>
            <a:br>
              <a:rPr lang="en-US" sz="1800" spc="75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883" indent="-342883" fontAlgn="base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514325" algn="l"/>
                <a:tab pos="1620439" algn="l"/>
              </a:tabLst>
            </a:pPr>
            <a:endParaRPr lang="en-US" sz="2200" u="sng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470EBD-06BB-B494-2800-0EC6F8914795}"/>
              </a:ext>
            </a:extLst>
          </p:cNvPr>
          <p:cNvSpPr txBox="1"/>
          <p:nvPr/>
        </p:nvSpPr>
        <p:spPr>
          <a:xfrm>
            <a:off x="1127472" y="696466"/>
            <a:ext cx="35997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KẾT LUẬN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195611-D132-F47C-FF66-C99B924056D6}"/>
              </a:ext>
            </a:extLst>
          </p:cNvPr>
          <p:cNvSpPr txBox="1"/>
          <p:nvPr/>
        </p:nvSpPr>
        <p:spPr>
          <a:xfrm>
            <a:off x="677917" y="1999665"/>
            <a:ext cx="13038083" cy="7111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Hiểu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biết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về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phần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mềm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mã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nguồn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mở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ngôn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ngữ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lập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trình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PHP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Hệ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quản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trị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cơ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sở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dữ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liệu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MySQL.</a:t>
            </a:r>
            <a:endParaRPr lang="en-US" sz="2000" dirty="0">
              <a:effectLst/>
              <a:latin typeface="+mj-lt"/>
              <a:ea typeface="Calibri" panose="020F0502020204030204" pitchFamily="34" charset="0"/>
            </a:endParaRPr>
          </a:p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-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Cài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đặt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sử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dụng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thành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thạo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Xampp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Oscommerce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.</a:t>
            </a:r>
            <a:endParaRPr lang="en-US" sz="2000" dirty="0">
              <a:effectLst/>
              <a:latin typeface="+mj-lt"/>
              <a:ea typeface="Calibri" panose="020F0502020204030204" pitchFamily="34" charset="0"/>
            </a:endParaRPr>
          </a:p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-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Xây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dựng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được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một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hệ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thống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website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bán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hàng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bằng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Oscommerce</a:t>
            </a:r>
            <a:endParaRPr lang="en-US" sz="2000" dirty="0">
              <a:effectLst/>
              <a:latin typeface="+mj-lt"/>
              <a:ea typeface="Calibri" panose="020F0502020204030204" pitchFamily="34" charset="0"/>
            </a:endParaRPr>
          </a:p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-Giao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diện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trực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quan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dễ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sử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dụng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cung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cấp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đầy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đủ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thông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tin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sách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.</a:t>
            </a:r>
            <a:endParaRPr lang="en-US" sz="2000" dirty="0">
              <a:effectLst/>
              <a:latin typeface="+mj-lt"/>
              <a:ea typeface="Calibri" panose="020F0502020204030204" pitchFamily="34" charset="0"/>
            </a:endParaRPr>
          </a:p>
          <a:p>
            <a:pPr indent="180340">
              <a:lnSpc>
                <a:spcPct val="150000"/>
              </a:lnSpc>
              <a:spcBef>
                <a:spcPts val="600"/>
              </a:spcBef>
            </a:pP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Cập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nhật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sách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mới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thường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xuyên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, …</a:t>
            </a:r>
            <a:endParaRPr lang="en-US" sz="2000" dirty="0">
              <a:effectLst/>
              <a:latin typeface="+mj-lt"/>
              <a:ea typeface="Calibri" panose="020F0502020204030204" pitchFamily="34" charset="0"/>
            </a:endParaRPr>
          </a:p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-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Đảm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bảo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quyền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sử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dụng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quyền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riêng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tư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tính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bảo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mật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đối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với</a:t>
            </a:r>
            <a:endParaRPr lang="en-US" sz="2000" dirty="0">
              <a:effectLst/>
              <a:latin typeface="+mj-lt"/>
              <a:ea typeface="Calibri" panose="020F0502020204030204" pitchFamily="34" charset="0"/>
            </a:endParaRPr>
          </a:p>
          <a:p>
            <a:pPr indent="180340">
              <a:lnSpc>
                <a:spcPct val="150000"/>
              </a:lnSpc>
              <a:spcBef>
                <a:spcPts val="600"/>
              </a:spcBef>
            </a:pP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thông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tin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của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người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dùng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.</a:t>
            </a:r>
            <a:endParaRPr lang="en-US" sz="2000" dirty="0">
              <a:effectLst/>
              <a:latin typeface="+mj-lt"/>
              <a:ea typeface="Calibri" panose="020F0502020204030204" pitchFamily="34" charset="0"/>
            </a:endParaRPr>
          </a:p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-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Mặc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dù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đã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cố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gắng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rất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nhiều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trong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quá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trình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khảo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sát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tìm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hiểu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về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mã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nguồn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mở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và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xây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dựng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ứng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dụng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website ,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nhưng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sẽ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không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tránh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khỏi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những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thiếu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sót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.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Vì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vậy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em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mong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quý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thầy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cô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cũng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như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những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ai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quan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tâm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đến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đề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tài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này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chỉ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dẫn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và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góp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ý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kiến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cho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em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để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em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hoàn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thiện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website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một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cách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đầy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đủ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.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Mong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muốn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của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em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là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phát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triển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website: </a:t>
            </a:r>
            <a:endParaRPr lang="en-US" sz="2000" dirty="0">
              <a:effectLst/>
              <a:latin typeface="+mj-lt"/>
              <a:ea typeface="Calibri" panose="020F0502020204030204" pitchFamily="34" charset="0"/>
            </a:endParaRPr>
          </a:p>
          <a:p>
            <a:pPr marL="342900" lvl="1" indent="-342900">
              <a:lnSpc>
                <a:spcPct val="150000"/>
              </a:lnSpc>
              <a:spcBef>
                <a:spcPts val="600"/>
              </a:spcBef>
              <a:buFont typeface="Symbol" panose="05050102010706020507" pitchFamily="18" charset="2"/>
              <a:buChar char=""/>
            </a:pP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Với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nhiều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tính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năng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ứng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dụng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thân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thiện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hơn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. </a:t>
            </a:r>
            <a:endParaRPr lang="en-US" sz="2000" dirty="0">
              <a:effectLst/>
              <a:latin typeface="+mj-lt"/>
              <a:ea typeface="Calibri" panose="020F0502020204030204" pitchFamily="34" charset="0"/>
            </a:endParaRPr>
          </a:p>
          <a:p>
            <a:pPr marL="3429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Cơ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chế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bảo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mật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cao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hơn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.</a:t>
            </a:r>
            <a:endParaRPr lang="en-US" sz="2000" dirty="0">
              <a:effectLst/>
              <a:latin typeface="+mj-lt"/>
              <a:ea typeface="Calibri" panose="020F0502020204030204" pitchFamily="34" charset="0"/>
            </a:endParaRPr>
          </a:p>
          <a:p>
            <a:pPr indent="180340" algn="ctr" fontAlgn="base">
              <a:lnSpc>
                <a:spcPct val="150000"/>
              </a:lnSpc>
              <a:spcBef>
                <a:spcPts val="600"/>
              </a:spcBef>
            </a:pP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 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04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9" name="Google Shape;2689;p30"/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-6433" y="0"/>
            <a:ext cx="13752112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AE9C6B59-2423-E156-BD8E-ABD7E5053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337" y="668159"/>
            <a:ext cx="10077108" cy="89506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0" name="Google Shape;900;p18"/>
          <p:cNvPicPr preferRelativeResize="0"/>
          <p:nvPr/>
        </p:nvPicPr>
        <p:blipFill rotWithShape="1">
          <a:blip r:embed="rId3">
            <a:alphaModFix/>
          </a:blip>
          <a:srcRect l="-14443" t="35000" r="-14443" b="16666"/>
          <a:stretch/>
        </p:blipFill>
        <p:spPr>
          <a:xfrm>
            <a:off x="-903366" y="0"/>
            <a:ext cx="16875869" cy="1048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18"/>
          <p:cNvPicPr preferRelativeResize="0"/>
          <p:nvPr/>
        </p:nvPicPr>
        <p:blipFill rotWithShape="1">
          <a:blip r:embed="rId4">
            <a:alphaModFix amt="70000"/>
          </a:blip>
          <a:srcRect/>
          <a:stretch/>
        </p:blipFill>
        <p:spPr>
          <a:xfrm>
            <a:off x="10689939" y="2038345"/>
            <a:ext cx="3807728" cy="3922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18"/>
          <p:cNvPicPr preferRelativeResize="0"/>
          <p:nvPr/>
        </p:nvPicPr>
        <p:blipFill rotWithShape="1">
          <a:blip r:embed="rId4">
            <a:alphaModFix amt="70000"/>
          </a:blip>
          <a:srcRect/>
          <a:stretch/>
        </p:blipFill>
        <p:spPr>
          <a:xfrm rot="-2268847">
            <a:off x="6496208" y="8239368"/>
            <a:ext cx="1585130" cy="1744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18"/>
          <p:cNvPicPr preferRelativeResize="0"/>
          <p:nvPr/>
        </p:nvPicPr>
        <p:blipFill rotWithShape="1">
          <a:blip r:embed="rId4">
            <a:alphaModFix amt="70000"/>
          </a:blip>
          <a:srcRect/>
          <a:stretch/>
        </p:blipFill>
        <p:spPr>
          <a:xfrm rot="2538354">
            <a:off x="10451305" y="7526883"/>
            <a:ext cx="2706160" cy="26836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4" name="Google Shape;904;p18"/>
          <p:cNvGrpSpPr/>
          <p:nvPr/>
        </p:nvGrpSpPr>
        <p:grpSpPr>
          <a:xfrm>
            <a:off x="742778" y="404883"/>
            <a:ext cx="10058173" cy="3266925"/>
            <a:chOff x="0" y="-47625"/>
            <a:chExt cx="3321392" cy="860425"/>
          </a:xfrm>
        </p:grpSpPr>
        <p:sp>
          <p:nvSpPr>
            <p:cNvPr id="905" name="Google Shape;905;p18"/>
            <p:cNvSpPr/>
            <p:nvPr/>
          </p:nvSpPr>
          <p:spPr>
            <a:xfrm>
              <a:off x="0" y="0"/>
              <a:ext cx="3321392" cy="501462"/>
            </a:xfrm>
            <a:custGeom>
              <a:avLst/>
              <a:gdLst/>
              <a:ahLst/>
              <a:cxnLst/>
              <a:rect l="l" t="t" r="r" b="b"/>
              <a:pathLst>
                <a:path w="3321392" h="501462" extrusionOk="0">
                  <a:moveTo>
                    <a:pt x="0" y="0"/>
                  </a:moveTo>
                  <a:lnTo>
                    <a:pt x="3321392" y="0"/>
                  </a:lnTo>
                  <a:lnTo>
                    <a:pt x="3321392" y="501462"/>
                  </a:lnTo>
                  <a:lnTo>
                    <a:pt x="0" y="5014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906" name="Google Shape;906;p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7" name="Google Shape;907;p18"/>
          <p:cNvSpPr txBox="1"/>
          <p:nvPr/>
        </p:nvSpPr>
        <p:spPr>
          <a:xfrm>
            <a:off x="1493697" y="1115015"/>
            <a:ext cx="1521917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5000" b="1" dirty="0" err="1"/>
              <a:t>osCommerce</a:t>
            </a:r>
            <a:r>
              <a:rPr lang="en-US" sz="5000" b="1" dirty="0"/>
              <a:t> </a:t>
            </a:r>
            <a:endParaRPr sz="5000" b="1" dirty="0"/>
          </a:p>
        </p:txBody>
      </p:sp>
      <p:sp>
        <p:nvSpPr>
          <p:cNvPr id="908" name="Google Shape;908;p18"/>
          <p:cNvSpPr txBox="1"/>
          <p:nvPr/>
        </p:nvSpPr>
        <p:spPr>
          <a:xfrm>
            <a:off x="1154476" y="3702527"/>
            <a:ext cx="9646475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3000" b="1" dirty="0">
                <a:latin typeface="+mj-lt"/>
                <a:cs typeface="Times New Roman" panose="02020603050405020304" pitchFamily="18" charset="0"/>
              </a:rPr>
              <a:t>I</a:t>
            </a:r>
            <a:r>
              <a:rPr lang="vi-VN" sz="30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000" b="1" dirty="0">
                <a:latin typeface="+mj-lt"/>
                <a:cs typeface="Times New Roman" panose="02020603050405020304" pitchFamily="18" charset="0"/>
              </a:rPr>
              <a:t>. </a:t>
            </a:r>
            <a:r>
              <a:rPr lang="en-US" sz="3000" b="1" dirty="0" err="1">
                <a:latin typeface="+mj-lt"/>
                <a:cs typeface="Times New Roman" panose="02020603050405020304" pitchFamily="18" charset="0"/>
              </a:rPr>
              <a:t>Lịch</a:t>
            </a:r>
            <a:r>
              <a:rPr lang="en-US" sz="30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+mj-lt"/>
                <a:cs typeface="Times New Roman" panose="02020603050405020304" pitchFamily="18" charset="0"/>
              </a:rPr>
              <a:t>sử</a:t>
            </a:r>
            <a:r>
              <a:rPr lang="en-US" sz="30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+mj-lt"/>
                <a:cs typeface="Times New Roman" panose="02020603050405020304" pitchFamily="18" charset="0"/>
              </a:rPr>
              <a:t>ra</a:t>
            </a:r>
            <a:r>
              <a:rPr lang="en-US" sz="30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+mj-lt"/>
                <a:cs typeface="Times New Roman" panose="02020603050405020304" pitchFamily="18" charset="0"/>
              </a:rPr>
              <a:t>đời</a:t>
            </a:r>
            <a:r>
              <a:rPr lang="en-US" sz="30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+mj-lt"/>
                <a:cs typeface="Times New Roman" panose="02020603050405020304" pitchFamily="18" charset="0"/>
              </a:rPr>
              <a:t>của</a:t>
            </a:r>
            <a:r>
              <a:rPr lang="en-US" sz="30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000" b="1" dirty="0" err="1"/>
              <a:t>osCommerce</a:t>
            </a:r>
            <a:r>
              <a:rPr lang="en-US" sz="3200" dirty="0"/>
              <a:t> </a:t>
            </a:r>
          </a:p>
          <a:p>
            <a:r>
              <a:rPr lang="en-US" sz="3000" b="1" dirty="0">
                <a:latin typeface="+mj-lt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909" name="Google Shape;909;p18"/>
          <p:cNvGrpSpPr/>
          <p:nvPr/>
        </p:nvGrpSpPr>
        <p:grpSpPr>
          <a:xfrm>
            <a:off x="438807" y="3818700"/>
            <a:ext cx="186308" cy="197224"/>
            <a:chOff x="0" y="-47625"/>
            <a:chExt cx="812800" cy="860425"/>
          </a:xfrm>
        </p:grpSpPr>
        <p:sp>
          <p:nvSpPr>
            <p:cNvPr id="910" name="Google Shape;910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911" name="Google Shape;911;p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2" name="Google Shape;912;p18"/>
          <p:cNvSpPr txBox="1"/>
          <p:nvPr/>
        </p:nvSpPr>
        <p:spPr>
          <a:xfrm>
            <a:off x="1154476" y="5691039"/>
            <a:ext cx="10577037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000" b="1" dirty="0">
                <a:latin typeface="+mj-lt"/>
                <a:cs typeface="Times New Roman" panose="02020603050405020304" pitchFamily="18" charset="0"/>
                <a:sym typeface="Sarabun"/>
              </a:rPr>
              <a:t>III.</a:t>
            </a:r>
            <a:r>
              <a:rPr lang="vi-VN" sz="30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+mj-lt"/>
                <a:cs typeface="Times New Roman" panose="02020603050405020304" pitchFamily="18" charset="0"/>
              </a:rPr>
              <a:t>XamPP</a:t>
            </a:r>
            <a:endParaRPr lang="en-US" sz="3000" b="1" dirty="0">
              <a:latin typeface="+mj-lt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dirty="0"/>
          </a:p>
        </p:txBody>
      </p:sp>
      <p:grpSp>
        <p:nvGrpSpPr>
          <p:cNvPr id="913" name="Google Shape;913;p18"/>
          <p:cNvGrpSpPr/>
          <p:nvPr/>
        </p:nvGrpSpPr>
        <p:grpSpPr>
          <a:xfrm>
            <a:off x="445114" y="4832153"/>
            <a:ext cx="186308" cy="197224"/>
            <a:chOff x="0" y="-47625"/>
            <a:chExt cx="812800" cy="860425"/>
          </a:xfrm>
        </p:grpSpPr>
        <p:sp>
          <p:nvSpPr>
            <p:cNvPr id="914" name="Google Shape;914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915" name="Google Shape;915;p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6" name="Google Shape;916;p18"/>
          <p:cNvSpPr txBox="1"/>
          <p:nvPr/>
        </p:nvSpPr>
        <p:spPr>
          <a:xfrm>
            <a:off x="1154476" y="6801992"/>
            <a:ext cx="838644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3000" b="1" dirty="0">
                <a:latin typeface="+mj-lt"/>
                <a:cs typeface="Times New Roman" panose="02020603050405020304" pitchFamily="18" charset="0"/>
              </a:rPr>
              <a:t>IV.</a:t>
            </a:r>
            <a:r>
              <a:rPr lang="vi-VN" sz="30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+mj-lt"/>
                <a:cs typeface="Times New Roman" panose="02020603050405020304" pitchFamily="18" charset="0"/>
              </a:rPr>
              <a:t>Cách</a:t>
            </a:r>
            <a:r>
              <a:rPr lang="en-US" sz="30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+mj-lt"/>
                <a:cs typeface="Times New Roman" panose="02020603050405020304" pitchFamily="18" charset="0"/>
              </a:rPr>
              <a:t>thức</a:t>
            </a:r>
            <a:r>
              <a:rPr lang="en-US" sz="30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+mj-lt"/>
                <a:cs typeface="Times New Roman" panose="02020603050405020304" pitchFamily="18" charset="0"/>
              </a:rPr>
              <a:t>tải</a:t>
            </a:r>
            <a:r>
              <a:rPr lang="en-US" sz="30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+mj-lt"/>
                <a:cs typeface="Times New Roman" panose="02020603050405020304" pitchFamily="18" charset="0"/>
              </a:rPr>
              <a:t>chương</a:t>
            </a:r>
            <a:r>
              <a:rPr lang="en-US" sz="30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+mj-lt"/>
                <a:cs typeface="Times New Roman" panose="02020603050405020304" pitchFamily="18" charset="0"/>
              </a:rPr>
              <a:t>trình</a:t>
            </a:r>
            <a:r>
              <a:rPr lang="en-US" sz="30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+mj-lt"/>
                <a:cs typeface="Times New Roman" panose="02020603050405020304" pitchFamily="18" charset="0"/>
              </a:rPr>
              <a:t>và</a:t>
            </a:r>
            <a:r>
              <a:rPr lang="en-US" sz="30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+mj-lt"/>
                <a:cs typeface="Times New Roman" panose="02020603050405020304" pitchFamily="18" charset="0"/>
              </a:rPr>
              <a:t>xây</a:t>
            </a:r>
            <a:r>
              <a:rPr lang="en-US" sz="30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+mj-lt"/>
                <a:cs typeface="Times New Roman" panose="02020603050405020304" pitchFamily="18" charset="0"/>
              </a:rPr>
              <a:t>dựng</a:t>
            </a:r>
            <a:r>
              <a:rPr lang="en-US" sz="30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+mj-lt"/>
                <a:cs typeface="Times New Roman" panose="02020603050405020304" pitchFamily="18" charset="0"/>
              </a:rPr>
              <a:t>chương</a:t>
            </a:r>
            <a:r>
              <a:rPr lang="en-US" sz="30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+mj-lt"/>
                <a:cs typeface="Times New Roman" panose="02020603050405020304" pitchFamily="18" charset="0"/>
              </a:rPr>
              <a:t>trình</a:t>
            </a:r>
            <a:r>
              <a:rPr lang="en-US" sz="30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+mj-lt"/>
                <a:cs typeface="Times New Roman" panose="02020603050405020304" pitchFamily="18" charset="0"/>
              </a:rPr>
              <a:t>minh</a:t>
            </a:r>
            <a:r>
              <a:rPr lang="en-US" sz="30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+mj-lt"/>
                <a:cs typeface="Times New Roman" panose="02020603050405020304" pitchFamily="18" charset="0"/>
              </a:rPr>
              <a:t>họa</a:t>
            </a:r>
            <a:endParaRPr sz="3000" b="1" dirty="0">
              <a:latin typeface="+mj-lt"/>
              <a:cs typeface="Times New Roman" panose="02020603050405020304" pitchFamily="18" charset="0"/>
            </a:endParaRPr>
          </a:p>
        </p:txBody>
      </p:sp>
      <p:grpSp>
        <p:nvGrpSpPr>
          <p:cNvPr id="917" name="Google Shape;917;p18"/>
          <p:cNvGrpSpPr/>
          <p:nvPr/>
        </p:nvGrpSpPr>
        <p:grpSpPr>
          <a:xfrm>
            <a:off x="438807" y="5928291"/>
            <a:ext cx="186308" cy="197224"/>
            <a:chOff x="0" y="-47625"/>
            <a:chExt cx="812800" cy="860425"/>
          </a:xfrm>
        </p:grpSpPr>
        <p:sp>
          <p:nvSpPr>
            <p:cNvPr id="918" name="Google Shape;918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919" name="Google Shape;919;p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6D64EC5-D785-DFEA-1FDE-8C2DF864A972}"/>
              </a:ext>
            </a:extLst>
          </p:cNvPr>
          <p:cNvSpPr txBox="1"/>
          <p:nvPr/>
        </p:nvSpPr>
        <p:spPr>
          <a:xfrm>
            <a:off x="1044117" y="4646274"/>
            <a:ext cx="10529455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latin typeface="+mj-lt"/>
                <a:cs typeface="Times New Roman" panose="02020603050405020304" pitchFamily="18" charset="0"/>
              </a:rPr>
              <a:t>II</a:t>
            </a:r>
            <a:r>
              <a:rPr lang="vi-VN" sz="30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000" b="1" dirty="0">
                <a:latin typeface="+mj-lt"/>
                <a:cs typeface="Times New Roman" panose="02020603050405020304" pitchFamily="18" charset="0"/>
              </a:rPr>
              <a:t>.</a:t>
            </a:r>
            <a:r>
              <a:rPr lang="en-US" sz="3000" b="1" dirty="0" err="1">
                <a:latin typeface="+mj-lt"/>
                <a:cs typeface="Times New Roman" panose="02020603050405020304" pitchFamily="18" charset="0"/>
              </a:rPr>
              <a:t>Tính</a:t>
            </a:r>
            <a:r>
              <a:rPr lang="en-US" sz="30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+mj-lt"/>
                <a:cs typeface="Times New Roman" panose="02020603050405020304" pitchFamily="18" charset="0"/>
              </a:rPr>
              <a:t>năng</a:t>
            </a:r>
            <a:r>
              <a:rPr lang="en-US" sz="30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+mj-lt"/>
                <a:cs typeface="Times New Roman" panose="02020603050405020304" pitchFamily="18" charset="0"/>
              </a:rPr>
              <a:t>chính</a:t>
            </a:r>
            <a:r>
              <a:rPr lang="en-US" sz="30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+mj-lt"/>
                <a:cs typeface="Times New Roman" panose="02020603050405020304" pitchFamily="18" charset="0"/>
              </a:rPr>
              <a:t>của</a:t>
            </a:r>
            <a:r>
              <a:rPr lang="en-US" sz="30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000" b="1" dirty="0" err="1"/>
              <a:t>osCommerce</a:t>
            </a:r>
            <a:r>
              <a:rPr lang="en-US" sz="3000" b="1" dirty="0"/>
              <a:t> </a:t>
            </a:r>
          </a:p>
          <a:p>
            <a:endParaRPr lang="en-US" sz="3000" b="1" dirty="0">
              <a:latin typeface="+mj-lt"/>
              <a:cs typeface="Times New Roman" panose="02020603050405020304" pitchFamily="18" charset="0"/>
            </a:endParaRPr>
          </a:p>
        </p:txBody>
      </p:sp>
      <p:grpSp>
        <p:nvGrpSpPr>
          <p:cNvPr id="9" name="Google Shape;917;p18">
            <a:extLst>
              <a:ext uri="{FF2B5EF4-FFF2-40B4-BE49-F238E27FC236}">
                <a16:creationId xmlns:a16="http://schemas.microsoft.com/office/drawing/2014/main" id="{22C725BC-41ED-CA28-6D5A-883DF2FABBA7}"/>
              </a:ext>
            </a:extLst>
          </p:cNvPr>
          <p:cNvGrpSpPr/>
          <p:nvPr/>
        </p:nvGrpSpPr>
        <p:grpSpPr>
          <a:xfrm>
            <a:off x="433903" y="6938020"/>
            <a:ext cx="186308" cy="197224"/>
            <a:chOff x="0" y="-47625"/>
            <a:chExt cx="812800" cy="860425"/>
          </a:xfrm>
        </p:grpSpPr>
        <p:sp>
          <p:nvSpPr>
            <p:cNvPr id="10" name="Google Shape;918;p18">
              <a:extLst>
                <a:ext uri="{FF2B5EF4-FFF2-40B4-BE49-F238E27FC236}">
                  <a16:creationId xmlns:a16="http://schemas.microsoft.com/office/drawing/2014/main" id="{215119DF-2B7B-E49D-2841-B377EEB1EBA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1" name="Google Shape;919;p18">
              <a:extLst>
                <a:ext uri="{FF2B5EF4-FFF2-40B4-BE49-F238E27FC236}">
                  <a16:creationId xmlns:a16="http://schemas.microsoft.com/office/drawing/2014/main" id="{EF1E3A1C-9B1F-424D-B22D-07D3DE938427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8" grpId="0"/>
      <p:bldP spid="912" grpId="0"/>
      <p:bldP spid="916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Google Shape;932;p19"/>
          <p:cNvPicPr preferRelativeResize="0"/>
          <p:nvPr/>
        </p:nvPicPr>
        <p:blipFill rotWithShape="1">
          <a:blip r:embed="rId3">
            <a:alphaModFix/>
          </a:blip>
          <a:srcRect l="-24999" t="22472" r="-24998" b="21276"/>
          <a:stretch/>
        </p:blipFill>
        <p:spPr>
          <a:xfrm>
            <a:off x="-3641577" y="-7674"/>
            <a:ext cx="20867694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4" name="Google Shape;934;p19"/>
          <p:cNvGrpSpPr/>
          <p:nvPr/>
        </p:nvGrpSpPr>
        <p:grpSpPr>
          <a:xfrm>
            <a:off x="402464" y="294217"/>
            <a:ext cx="6927484" cy="9354628"/>
            <a:chOff x="0" y="-47625"/>
            <a:chExt cx="1612667" cy="2398579"/>
          </a:xfrm>
        </p:grpSpPr>
        <p:sp>
          <p:nvSpPr>
            <p:cNvPr id="935" name="Google Shape;935;p19"/>
            <p:cNvSpPr/>
            <p:nvPr/>
          </p:nvSpPr>
          <p:spPr>
            <a:xfrm>
              <a:off x="0" y="-22230"/>
              <a:ext cx="1612667" cy="2373184"/>
            </a:xfrm>
            <a:custGeom>
              <a:avLst/>
              <a:gdLst/>
              <a:ahLst/>
              <a:cxnLst/>
              <a:rect l="l" t="t" r="r" b="b"/>
              <a:pathLst>
                <a:path w="1612667" h="2373184" extrusionOk="0">
                  <a:moveTo>
                    <a:pt x="0" y="0"/>
                  </a:moveTo>
                  <a:lnTo>
                    <a:pt x="1612667" y="0"/>
                  </a:lnTo>
                  <a:lnTo>
                    <a:pt x="1612667" y="2373184"/>
                  </a:lnTo>
                  <a:lnTo>
                    <a:pt x="0" y="23731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936" name="Google Shape;936;p1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0" name="Google Shape;940;p19"/>
          <p:cNvSpPr txBox="1"/>
          <p:nvPr/>
        </p:nvSpPr>
        <p:spPr>
          <a:xfrm>
            <a:off x="7687044" y="1998342"/>
            <a:ext cx="5916661" cy="1687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3600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I.</a:t>
            </a:r>
            <a:r>
              <a:rPr lang="en-US" sz="3600" b="1" dirty="0"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cs typeface="Times New Roman" panose="02020603050405020304" pitchFamily="18" charset="0"/>
              </a:rPr>
              <a:t>Lịch</a:t>
            </a:r>
            <a:r>
              <a:rPr lang="en-US" sz="3600" b="1" dirty="0"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cs typeface="Times New Roman" panose="02020603050405020304" pitchFamily="18" charset="0"/>
              </a:rPr>
              <a:t>sử</a:t>
            </a:r>
            <a:r>
              <a:rPr lang="en-US" sz="3600" b="1" dirty="0"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cs typeface="Times New Roman" panose="02020603050405020304" pitchFamily="18" charset="0"/>
              </a:rPr>
              <a:t>ra</a:t>
            </a:r>
            <a:r>
              <a:rPr lang="en-US" sz="3600" b="1" dirty="0"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cs typeface="Times New Roman" panose="02020603050405020304" pitchFamily="18" charset="0"/>
              </a:rPr>
              <a:t>đời</a:t>
            </a:r>
            <a:r>
              <a:rPr lang="en-US" sz="3600" b="1" dirty="0"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cs typeface="Times New Roman" panose="02020603050405020304" pitchFamily="18" charset="0"/>
              </a:rPr>
              <a:t>của</a:t>
            </a:r>
            <a:r>
              <a:rPr lang="en-US" sz="3600" b="1" dirty="0">
                <a:cs typeface="Times New Roman" panose="02020603050405020304" pitchFamily="18" charset="0"/>
              </a:rPr>
              <a:t> </a:t>
            </a:r>
            <a:r>
              <a:rPr lang="en-US" sz="3600" b="1" dirty="0" err="1"/>
              <a:t>osCommerce</a:t>
            </a:r>
            <a:r>
              <a:rPr lang="en-US" sz="3600" dirty="0"/>
              <a:t> </a:t>
            </a:r>
            <a:endParaRPr lang="en-US" sz="3600" b="1" dirty="0">
              <a:solidFill>
                <a:srgbClr val="2E74B5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4" name="Google Shape;944;p19"/>
          <p:cNvSpPr txBox="1"/>
          <p:nvPr/>
        </p:nvSpPr>
        <p:spPr>
          <a:xfrm>
            <a:off x="5145861" y="3591390"/>
            <a:ext cx="8952395" cy="720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30000"/>
              </a:lnSpc>
            </a:pPr>
            <a:endParaRPr sz="3600" dirty="0"/>
          </a:p>
        </p:txBody>
      </p:sp>
      <p:pic>
        <p:nvPicPr>
          <p:cNvPr id="954" name="Google Shape;954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32220" y="361382"/>
            <a:ext cx="1681316" cy="1722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01;p18">
            <a:extLst>
              <a:ext uri="{FF2B5EF4-FFF2-40B4-BE49-F238E27FC236}">
                <a16:creationId xmlns:a16="http://schemas.microsoft.com/office/drawing/2014/main" id="{5C795100-502A-6DDF-6882-21BCBFF0012C}"/>
              </a:ext>
            </a:extLst>
          </p:cNvPr>
          <p:cNvPicPr preferRelativeResize="0"/>
          <p:nvPr/>
        </p:nvPicPr>
        <p:blipFill rotWithShape="1">
          <a:blip r:embed="rId5">
            <a:alphaModFix amt="70000"/>
          </a:blip>
          <a:srcRect/>
          <a:stretch/>
        </p:blipFill>
        <p:spPr>
          <a:xfrm>
            <a:off x="11077519" y="7910651"/>
            <a:ext cx="2638481" cy="2387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logo-oscommerce - Paymate">
            <a:extLst>
              <a:ext uri="{FF2B5EF4-FFF2-40B4-BE49-F238E27FC236}">
                <a16:creationId xmlns:a16="http://schemas.microsoft.com/office/drawing/2014/main" id="{C44AF3F3-C9E5-DA28-2AAF-62575CA167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63" y="393258"/>
            <a:ext cx="6921941" cy="925558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8103A0-8E45-06A3-5AC3-F349B06A55EB}"/>
              </a:ext>
            </a:extLst>
          </p:cNvPr>
          <p:cNvSpPr txBox="1"/>
          <p:nvPr/>
        </p:nvSpPr>
        <p:spPr>
          <a:xfrm>
            <a:off x="7663901" y="3939018"/>
            <a:ext cx="5575360" cy="434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80340" algn="just">
              <a:lnSpc>
                <a:spcPct val="150000"/>
              </a:lnSpc>
              <a:spcAft>
                <a:spcPts val="600"/>
              </a:spcAft>
            </a:pPr>
            <a:r>
              <a:rPr lang="en-US" sz="2000" dirty="0">
                <a:solidFill>
                  <a:srgbClr val="202122"/>
                </a:solidFill>
                <a:latin typeface="+mj-lt"/>
                <a:ea typeface="Times New Roman" panose="02020603050405020304" pitchFamily="18" charset="0"/>
              </a:rPr>
              <a:t>-</a:t>
            </a:r>
            <a:r>
              <a:rPr lang="en-US" sz="2000" dirty="0" err="1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OsC</a:t>
            </a:r>
            <a:r>
              <a:rPr lang="en-US" sz="2000" dirty="0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 Commerce </a:t>
            </a:r>
            <a:r>
              <a:rPr lang="en-US" sz="2000" dirty="0" err="1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được</a:t>
            </a:r>
            <a:r>
              <a:rPr lang="en-US" sz="2000" dirty="0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bắt</a:t>
            </a:r>
            <a:r>
              <a:rPr lang="en-US" sz="2000" dirty="0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đầu</a:t>
            </a:r>
            <a:r>
              <a:rPr lang="en-US" sz="2000" dirty="0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vào</a:t>
            </a:r>
            <a:r>
              <a:rPr lang="en-US" sz="2000" dirty="0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tháng</a:t>
            </a:r>
            <a:r>
              <a:rPr lang="en-US" sz="2000" dirty="0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 3 </a:t>
            </a:r>
            <a:r>
              <a:rPr lang="en-US" sz="2000" dirty="0" err="1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năm</a:t>
            </a:r>
            <a:r>
              <a:rPr lang="en-US" sz="2000" dirty="0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 2000 </a:t>
            </a:r>
            <a:r>
              <a:rPr lang="en-US" sz="2000" dirty="0" err="1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tại</a:t>
            </a:r>
            <a:r>
              <a:rPr lang="en-US" sz="2000" dirty="0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 Đức </a:t>
            </a:r>
            <a:r>
              <a:rPr lang="en-US" sz="2000" dirty="0" err="1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bởi</a:t>
            </a:r>
            <a:r>
              <a:rPr lang="en-US" sz="2000" dirty="0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 Harald Ponce de Leon. </a:t>
            </a:r>
          </a:p>
          <a:p>
            <a:pPr indent="180340" algn="just">
              <a:lnSpc>
                <a:spcPct val="150000"/>
              </a:lnSpc>
              <a:spcAft>
                <a:spcPts val="600"/>
              </a:spcAft>
            </a:pPr>
            <a:r>
              <a:rPr lang="en-US" sz="2000" dirty="0">
                <a:solidFill>
                  <a:srgbClr val="202122"/>
                </a:solidFill>
                <a:latin typeface="+mj-lt"/>
                <a:ea typeface="Times New Roman" panose="02020603050405020304" pitchFamily="18" charset="0"/>
              </a:rPr>
              <a:t>-</a:t>
            </a:r>
            <a:r>
              <a:rPr lang="en-US" sz="2000" dirty="0" err="1">
                <a:solidFill>
                  <a:srgbClr val="202122"/>
                </a:solidFill>
                <a:latin typeface="+mj-lt"/>
                <a:ea typeface="Times New Roman" panose="02020603050405020304" pitchFamily="18" charset="0"/>
              </a:rPr>
              <a:t>O</a:t>
            </a:r>
            <a:r>
              <a:rPr lang="en-US" sz="2000" dirty="0" err="1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sC</a:t>
            </a:r>
            <a:r>
              <a:rPr lang="en-US" sz="2000" dirty="0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 Commerce </a:t>
            </a:r>
            <a:r>
              <a:rPr lang="en-US" sz="2000" dirty="0" err="1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được</a:t>
            </a:r>
            <a:r>
              <a:rPr lang="en-US" sz="2000" dirty="0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 Ponce de Leon </a:t>
            </a:r>
            <a:r>
              <a:rPr lang="en-US" sz="2000" dirty="0" err="1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gọi</a:t>
            </a:r>
            <a:r>
              <a:rPr lang="en-US" sz="2000" dirty="0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là</a:t>
            </a:r>
            <a:r>
              <a:rPr lang="en-US" sz="2000" dirty="0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 "</a:t>
            </a:r>
            <a:r>
              <a:rPr lang="en-US" sz="2000" dirty="0" err="1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một</a:t>
            </a:r>
            <a:r>
              <a:rPr lang="en-US" sz="2000" dirty="0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công</a:t>
            </a:r>
            <a:r>
              <a:rPr lang="en-US" sz="2000" dirty="0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việc</a:t>
            </a:r>
            <a:r>
              <a:rPr lang="en-US" sz="2000" dirty="0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phụ</a:t>
            </a:r>
            <a:r>
              <a:rPr lang="en-US" sz="2000" dirty="0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" </a:t>
            </a:r>
            <a:r>
              <a:rPr lang="en-US" sz="2000" dirty="0" err="1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 "</a:t>
            </a:r>
            <a:r>
              <a:rPr lang="en-US" sz="2000" dirty="0" err="1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một</a:t>
            </a:r>
            <a:r>
              <a:rPr lang="en-US" sz="2000" dirty="0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nghiên</a:t>
            </a:r>
            <a:r>
              <a:rPr lang="en-US" sz="2000" dirty="0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cứu</a:t>
            </a:r>
            <a:r>
              <a:rPr lang="en-US" sz="2000" dirty="0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mẫu</a:t>
            </a:r>
            <a:r>
              <a:rPr lang="en-US" sz="2000" dirty="0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". </a:t>
            </a:r>
          </a:p>
          <a:p>
            <a:pPr indent="180340" algn="just">
              <a:lnSpc>
                <a:spcPct val="150000"/>
              </a:lnSpc>
              <a:spcAft>
                <a:spcPts val="600"/>
              </a:spcAft>
            </a:pPr>
            <a:r>
              <a:rPr lang="en-US" sz="2000" dirty="0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-</a:t>
            </a:r>
            <a:r>
              <a:rPr lang="en-US" sz="2000" dirty="0" err="1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Đến</a:t>
            </a:r>
            <a:r>
              <a:rPr lang="en-US" sz="2000" dirty="0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năm</a:t>
            </a:r>
            <a:r>
              <a:rPr lang="en-US" sz="2000" dirty="0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 2005, </a:t>
            </a:r>
            <a:r>
              <a:rPr lang="en-US" sz="2000" dirty="0" err="1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hơn</a:t>
            </a:r>
            <a:r>
              <a:rPr lang="en-US" sz="2000" dirty="0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 2000 </a:t>
            </a:r>
            <a:r>
              <a:rPr lang="en-US" sz="2000" dirty="0" err="1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trang</a:t>
            </a:r>
            <a:r>
              <a:rPr lang="en-US" sz="2000" dirty="0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 web </a:t>
            </a:r>
            <a:r>
              <a:rPr lang="en-US" sz="2000" dirty="0" err="1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đã</a:t>
            </a:r>
            <a:r>
              <a:rPr lang="en-US" sz="2000" dirty="0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sử</a:t>
            </a:r>
            <a:r>
              <a:rPr lang="en-US" sz="2000" dirty="0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dụng</a:t>
            </a:r>
            <a:r>
              <a:rPr lang="en-US" sz="2000" dirty="0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osC</a:t>
            </a:r>
            <a:r>
              <a:rPr lang="en-US" sz="2000" dirty="0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 Commerce,  </a:t>
            </a:r>
            <a:r>
              <a:rPr lang="en-US" sz="2000" dirty="0" err="1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vào</a:t>
            </a:r>
            <a:r>
              <a:rPr lang="en-US" sz="2000" dirty="0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năm</a:t>
            </a:r>
            <a:r>
              <a:rPr lang="en-US" sz="2000" dirty="0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 2009, con </a:t>
            </a:r>
            <a:r>
              <a:rPr lang="en-US" sz="2000" dirty="0" err="1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số</a:t>
            </a:r>
            <a:r>
              <a:rPr lang="en-US" sz="2000" dirty="0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này</a:t>
            </a:r>
            <a:r>
              <a:rPr lang="en-US" sz="2000" dirty="0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đã</a:t>
            </a:r>
            <a:r>
              <a:rPr lang="en-US" sz="2000" dirty="0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tăng</a:t>
            </a:r>
            <a:r>
              <a:rPr lang="en-US" sz="2000" dirty="0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lên</a:t>
            </a:r>
            <a:r>
              <a:rPr lang="en-US" sz="2000" dirty="0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 13.000.  </a:t>
            </a:r>
            <a:r>
              <a:rPr lang="en-US" sz="2000" dirty="0" err="1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Vào</a:t>
            </a:r>
            <a:r>
              <a:rPr lang="en-US" sz="2000" dirty="0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năm</a:t>
            </a:r>
            <a:r>
              <a:rPr lang="en-US" sz="2000" dirty="0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 2021, </a:t>
            </a:r>
            <a:r>
              <a:rPr lang="en-US" sz="2000" dirty="0" err="1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BuildWith</a:t>
            </a:r>
            <a:r>
              <a:rPr lang="en-US" sz="2000" dirty="0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 </a:t>
            </a:r>
            <a:r>
              <a:rPr lang="en-US" sz="2000" dirty="0" err="1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báo</a:t>
            </a:r>
            <a:r>
              <a:rPr lang="en-US" sz="2000" dirty="0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cáo</a:t>
            </a:r>
            <a:r>
              <a:rPr lang="en-US" sz="2000" dirty="0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hơn</a:t>
            </a:r>
            <a:r>
              <a:rPr lang="en-US" sz="2000" dirty="0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 230.000 </a:t>
            </a:r>
            <a:r>
              <a:rPr lang="en-US" sz="2000" dirty="0" err="1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trang</a:t>
            </a:r>
            <a:r>
              <a:rPr lang="en-US" sz="2000" dirty="0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 web do </a:t>
            </a:r>
            <a:r>
              <a:rPr lang="en-US" sz="2000" dirty="0" err="1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osC</a:t>
            </a:r>
            <a:r>
              <a:rPr lang="en-US" sz="2000" dirty="0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 Commerce </a:t>
            </a:r>
            <a:r>
              <a:rPr lang="en-US" sz="2000" dirty="0" err="1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cung</a:t>
            </a:r>
            <a:r>
              <a:rPr lang="en-US" sz="2000" dirty="0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cấp</a:t>
            </a:r>
            <a:r>
              <a:rPr lang="en-US" sz="2000" dirty="0">
                <a:solidFill>
                  <a:srgbClr val="202122"/>
                </a:solidFill>
                <a:effectLst/>
                <a:latin typeface="+mj-lt"/>
                <a:ea typeface="Times New Roman" panose="02020603050405020304" pitchFamily="18" charset="0"/>
              </a:rPr>
              <a:t>.</a:t>
            </a:r>
            <a:endParaRPr lang="en-US" sz="2000" dirty="0">
              <a:effectLst/>
              <a:latin typeface="+mj-lt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0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" name="Google Shape;1536;p24"/>
          <p:cNvPicPr preferRelativeResize="0"/>
          <p:nvPr/>
        </p:nvPicPr>
        <p:blipFill rotWithShape="1">
          <a:blip r:embed="rId3">
            <a:alphaModFix/>
          </a:blip>
          <a:srcRect l="-14443" t="35000" r="-14443" b="16666"/>
          <a:stretch/>
        </p:blipFill>
        <p:spPr>
          <a:xfrm>
            <a:off x="-2101516" y="0"/>
            <a:ext cx="18680637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8" name="Google Shape;1808;p24"/>
          <p:cNvSpPr txBox="1"/>
          <p:nvPr/>
        </p:nvSpPr>
        <p:spPr>
          <a:xfrm>
            <a:off x="1909012" y="1168895"/>
            <a:ext cx="1388332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3600" b="1" dirty="0">
                <a:cs typeface="Times New Roman" panose="02020603050405020304" pitchFamily="18" charset="0"/>
              </a:rPr>
              <a:t>II</a:t>
            </a:r>
            <a:r>
              <a:rPr lang="vi-VN" sz="3600" b="1" dirty="0">
                <a:cs typeface="Times New Roman" panose="02020603050405020304" pitchFamily="18" charset="0"/>
              </a:rPr>
              <a:t> </a:t>
            </a:r>
            <a:r>
              <a:rPr lang="en-US" sz="3600" b="1" dirty="0">
                <a:cs typeface="Times New Roman" panose="02020603050405020304" pitchFamily="18" charset="0"/>
              </a:rPr>
              <a:t>.</a:t>
            </a:r>
            <a:r>
              <a:rPr lang="en-US" sz="3600" b="1" dirty="0" err="1">
                <a:cs typeface="Times New Roman" panose="02020603050405020304" pitchFamily="18" charset="0"/>
              </a:rPr>
              <a:t>Tính</a:t>
            </a:r>
            <a:r>
              <a:rPr lang="en-US" sz="3600" b="1" dirty="0"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cs typeface="Times New Roman" panose="02020603050405020304" pitchFamily="18" charset="0"/>
              </a:rPr>
              <a:t>năng</a:t>
            </a:r>
            <a:r>
              <a:rPr lang="en-US" sz="3600" b="1" dirty="0"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cs typeface="Times New Roman" panose="02020603050405020304" pitchFamily="18" charset="0"/>
              </a:rPr>
              <a:t>chính</a:t>
            </a:r>
            <a:r>
              <a:rPr lang="en-US" sz="3600" b="1" dirty="0"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cs typeface="Times New Roman" panose="02020603050405020304" pitchFamily="18" charset="0"/>
              </a:rPr>
              <a:t>của</a:t>
            </a:r>
            <a:r>
              <a:rPr lang="en-US" sz="3600" b="1" dirty="0">
                <a:cs typeface="Times New Roman" panose="02020603050405020304" pitchFamily="18" charset="0"/>
              </a:rPr>
              <a:t> </a:t>
            </a:r>
            <a:r>
              <a:rPr lang="en-US" sz="3600" b="1" dirty="0" err="1"/>
              <a:t>osCommerce</a:t>
            </a:r>
            <a:r>
              <a:rPr lang="en-US" sz="3600" b="1" dirty="0"/>
              <a:t> </a:t>
            </a:r>
          </a:p>
        </p:txBody>
      </p:sp>
      <p:pic>
        <p:nvPicPr>
          <p:cNvPr id="1819" name="Google Shape;1819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38303" y="369961"/>
            <a:ext cx="1816284" cy="184648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139521-3012-50EB-28FB-8DCBE4161E2A}"/>
              </a:ext>
            </a:extLst>
          </p:cNvPr>
          <p:cNvSpPr txBox="1"/>
          <p:nvPr/>
        </p:nvSpPr>
        <p:spPr>
          <a:xfrm>
            <a:off x="2082008" y="2216449"/>
            <a:ext cx="9256295" cy="2035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680" indent="18034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effectLst/>
                <a:latin typeface="+mj-lt"/>
                <a:ea typeface="Calibri" panose="020F0502020204030204" pitchFamily="34" charset="0"/>
              </a:rPr>
              <a:t>-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</a:rPr>
              <a:t>Hỗ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</a:rPr>
              <a:t>trợ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</a:rPr>
              <a:t>nhiều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</a:rPr>
              <a:t>kênh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</a:rPr>
              <a:t>bán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</a:rPr>
              <a:t>hàng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</a:rPr>
              <a:t>như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</a:rPr>
              <a:t>nhiều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</a:rPr>
              <a:t>trang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</a:rPr>
              <a:t> web,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</a:rPr>
              <a:t>đại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</a:rPr>
              <a:t>lý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</a:rPr>
              <a:t>liên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</a:rPr>
              <a:t>kết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</a:rPr>
              <a:t> (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</a:rPr>
              <a:t>hoặc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</a:rPr>
              <a:t>đại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</a:rPr>
              <a:t>lý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</a:rPr>
              <a:t>bán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</a:rPr>
              <a:t>hàng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</a:rPr>
              <a:t>trực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</a:rPr>
              <a:t>tiếp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</a:rPr>
              <a:t>),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</a:rPr>
              <a:t>các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</a:rPr>
              <a:t>thị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</a:rPr>
              <a:t>trường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</a:rPr>
              <a:t>như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</a:rPr>
              <a:t> Amazon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</a:rPr>
              <a:t>và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</a:rPr>
              <a:t> eBay.</a:t>
            </a:r>
          </a:p>
          <a:p>
            <a:pPr marL="360680" indent="18034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effectLst/>
                <a:latin typeface="+mj-lt"/>
                <a:ea typeface="Calibri" panose="020F0502020204030204" pitchFamily="34" charset="0"/>
              </a:rPr>
              <a:t>-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</a:rPr>
              <a:t>Tìm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</a:rPr>
              <a:t>kiếm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</a:rPr>
              <a:t>trang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</a:rPr>
              <a:t> web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</a:rPr>
              <a:t>với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</a:rPr>
              <a:t>tính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</a:rPr>
              <a:t>năng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</a:rPr>
              <a:t>tự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</a:rPr>
              <a:t>động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</a:rPr>
              <a:t>đề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</a:rPr>
              <a:t>xuất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</a:rPr>
              <a:t>,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</a:rPr>
              <a:t>tìm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</a:rPr>
              <a:t>kiếm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</a:rPr>
              <a:t>trong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</a:rPr>
              <a:t>danh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</a:rPr>
              <a:t>mục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</a:rPr>
              <a:t>sản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</a:rPr>
              <a:t>phẩm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</a:rPr>
              <a:t>,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</a:rPr>
              <a:t>trang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</a:rPr>
              <a:t>thông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</a:rPr>
              <a:t> tin,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</a:rPr>
              <a:t>danh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</a:rPr>
              <a:t>mục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</a:rPr>
              <a:t>và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</a:rPr>
              <a:t>bảng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</a:rPr>
              <a:t>thương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</a:rPr>
              <a:t>hiệu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</a:rPr>
              <a:t>.</a:t>
            </a:r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D7064A42-0B44-3CE6-1105-CECE7D01F0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7895" y="4785026"/>
            <a:ext cx="9938550" cy="4969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8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Google Shape;932;p19"/>
          <p:cNvPicPr preferRelativeResize="0"/>
          <p:nvPr/>
        </p:nvPicPr>
        <p:blipFill rotWithShape="1">
          <a:blip r:embed="rId3">
            <a:alphaModFix/>
          </a:blip>
          <a:srcRect l="-24999" t="22472" r="-24998" b="21276"/>
          <a:stretch/>
        </p:blipFill>
        <p:spPr>
          <a:xfrm>
            <a:off x="-3487994" y="-49899"/>
            <a:ext cx="20691988" cy="10347908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19"/>
          <p:cNvSpPr txBox="1"/>
          <p:nvPr/>
        </p:nvSpPr>
        <p:spPr>
          <a:xfrm>
            <a:off x="7687044" y="1998342"/>
            <a:ext cx="9162112" cy="856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endParaRPr lang="en-US" sz="3600" b="1" dirty="0">
              <a:solidFill>
                <a:srgbClr val="2E74B5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4" name="Google Shape;944;p19"/>
          <p:cNvSpPr txBox="1"/>
          <p:nvPr/>
        </p:nvSpPr>
        <p:spPr>
          <a:xfrm>
            <a:off x="5145861" y="3591390"/>
            <a:ext cx="8952395" cy="720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30000"/>
              </a:lnSpc>
            </a:pPr>
            <a:endParaRPr sz="3600" dirty="0"/>
          </a:p>
        </p:txBody>
      </p:sp>
      <p:pic>
        <p:nvPicPr>
          <p:cNvPr id="954" name="Google Shape;954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32220" y="361382"/>
            <a:ext cx="1681316" cy="17227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5" name="Google Shape;955;p19"/>
          <p:cNvGrpSpPr/>
          <p:nvPr/>
        </p:nvGrpSpPr>
        <p:grpSpPr>
          <a:xfrm>
            <a:off x="-539358" y="8664390"/>
            <a:ext cx="3128071" cy="2911886"/>
            <a:chOff x="0" y="-14731"/>
            <a:chExt cx="4170761" cy="3882515"/>
          </a:xfrm>
        </p:grpSpPr>
        <p:grpSp>
          <p:nvGrpSpPr>
            <p:cNvPr id="956" name="Google Shape;956;p19"/>
            <p:cNvGrpSpPr/>
            <p:nvPr/>
          </p:nvGrpSpPr>
          <p:grpSpPr>
            <a:xfrm>
              <a:off x="0" y="-14731"/>
              <a:ext cx="251406" cy="266137"/>
              <a:chOff x="0" y="-47625"/>
              <a:chExt cx="812800" cy="860425"/>
            </a:xfrm>
          </p:grpSpPr>
          <p:sp>
            <p:nvSpPr>
              <p:cNvPr id="957" name="Google Shape;957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958" name="Google Shape;958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9" name="Google Shape;959;p19"/>
            <p:cNvGrpSpPr/>
            <p:nvPr/>
          </p:nvGrpSpPr>
          <p:grpSpPr>
            <a:xfrm>
              <a:off x="0" y="710479"/>
              <a:ext cx="251406" cy="266137"/>
              <a:chOff x="0" y="-47625"/>
              <a:chExt cx="812800" cy="860425"/>
            </a:xfrm>
          </p:grpSpPr>
          <p:sp>
            <p:nvSpPr>
              <p:cNvPr id="960" name="Google Shape;960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961" name="Google Shape;961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2" name="Google Shape;962;p19"/>
            <p:cNvGrpSpPr/>
            <p:nvPr/>
          </p:nvGrpSpPr>
          <p:grpSpPr>
            <a:xfrm>
              <a:off x="979839" y="-14731"/>
              <a:ext cx="251406" cy="266137"/>
              <a:chOff x="0" y="-47625"/>
              <a:chExt cx="812800" cy="860425"/>
            </a:xfrm>
          </p:grpSpPr>
          <p:sp>
            <p:nvSpPr>
              <p:cNvPr id="963" name="Google Shape;963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964" name="Google Shape;964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5" name="Google Shape;965;p19"/>
            <p:cNvGrpSpPr/>
            <p:nvPr/>
          </p:nvGrpSpPr>
          <p:grpSpPr>
            <a:xfrm>
              <a:off x="979839" y="710479"/>
              <a:ext cx="251406" cy="266137"/>
              <a:chOff x="0" y="-47625"/>
              <a:chExt cx="812800" cy="860425"/>
            </a:xfrm>
          </p:grpSpPr>
          <p:sp>
            <p:nvSpPr>
              <p:cNvPr id="966" name="Google Shape;966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967" name="Google Shape;967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8" name="Google Shape;968;p19"/>
            <p:cNvGrpSpPr/>
            <p:nvPr/>
          </p:nvGrpSpPr>
          <p:grpSpPr>
            <a:xfrm>
              <a:off x="1959677" y="-14731"/>
              <a:ext cx="251406" cy="266137"/>
              <a:chOff x="0" y="-47625"/>
              <a:chExt cx="812800" cy="860425"/>
            </a:xfrm>
          </p:grpSpPr>
          <p:sp>
            <p:nvSpPr>
              <p:cNvPr id="969" name="Google Shape;969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970" name="Google Shape;970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1" name="Google Shape;971;p19"/>
            <p:cNvGrpSpPr/>
            <p:nvPr/>
          </p:nvGrpSpPr>
          <p:grpSpPr>
            <a:xfrm>
              <a:off x="1959677" y="710479"/>
              <a:ext cx="251406" cy="266137"/>
              <a:chOff x="0" y="-47625"/>
              <a:chExt cx="812800" cy="860425"/>
            </a:xfrm>
          </p:grpSpPr>
          <p:sp>
            <p:nvSpPr>
              <p:cNvPr id="972" name="Google Shape;972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973" name="Google Shape;973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4" name="Google Shape;974;p19"/>
            <p:cNvGrpSpPr/>
            <p:nvPr/>
          </p:nvGrpSpPr>
          <p:grpSpPr>
            <a:xfrm>
              <a:off x="2939516" y="-14731"/>
              <a:ext cx="251406" cy="266137"/>
              <a:chOff x="0" y="-47625"/>
              <a:chExt cx="812800" cy="860425"/>
            </a:xfrm>
          </p:grpSpPr>
          <p:sp>
            <p:nvSpPr>
              <p:cNvPr id="975" name="Google Shape;975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976" name="Google Shape;976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7" name="Google Shape;977;p19"/>
            <p:cNvGrpSpPr/>
            <p:nvPr/>
          </p:nvGrpSpPr>
          <p:grpSpPr>
            <a:xfrm>
              <a:off x="2939516" y="710479"/>
              <a:ext cx="251406" cy="266137"/>
              <a:chOff x="0" y="-47625"/>
              <a:chExt cx="812800" cy="860425"/>
            </a:xfrm>
          </p:grpSpPr>
          <p:sp>
            <p:nvSpPr>
              <p:cNvPr id="978" name="Google Shape;978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979" name="Google Shape;979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0" name="Google Shape;980;p19"/>
            <p:cNvGrpSpPr/>
            <p:nvPr/>
          </p:nvGrpSpPr>
          <p:grpSpPr>
            <a:xfrm>
              <a:off x="3919355" y="-14731"/>
              <a:ext cx="251406" cy="266137"/>
              <a:chOff x="0" y="-47625"/>
              <a:chExt cx="812800" cy="860425"/>
            </a:xfrm>
          </p:grpSpPr>
          <p:sp>
            <p:nvSpPr>
              <p:cNvPr id="981" name="Google Shape;981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982" name="Google Shape;982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3" name="Google Shape;983;p19"/>
            <p:cNvGrpSpPr/>
            <p:nvPr/>
          </p:nvGrpSpPr>
          <p:grpSpPr>
            <a:xfrm>
              <a:off x="3919355" y="710479"/>
              <a:ext cx="251406" cy="266137"/>
              <a:chOff x="0" y="-47625"/>
              <a:chExt cx="812800" cy="860425"/>
            </a:xfrm>
          </p:grpSpPr>
          <p:sp>
            <p:nvSpPr>
              <p:cNvPr id="984" name="Google Shape;984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985" name="Google Shape;985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6" name="Google Shape;986;p19"/>
            <p:cNvGrpSpPr/>
            <p:nvPr/>
          </p:nvGrpSpPr>
          <p:grpSpPr>
            <a:xfrm>
              <a:off x="0" y="1433271"/>
              <a:ext cx="251406" cy="266137"/>
              <a:chOff x="0" y="-47625"/>
              <a:chExt cx="812800" cy="860425"/>
            </a:xfrm>
          </p:grpSpPr>
          <p:sp>
            <p:nvSpPr>
              <p:cNvPr id="987" name="Google Shape;987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988" name="Google Shape;988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9" name="Google Shape;989;p19"/>
            <p:cNvGrpSpPr/>
            <p:nvPr/>
          </p:nvGrpSpPr>
          <p:grpSpPr>
            <a:xfrm>
              <a:off x="979839" y="1433271"/>
              <a:ext cx="251406" cy="266137"/>
              <a:chOff x="0" y="-47625"/>
              <a:chExt cx="812800" cy="860425"/>
            </a:xfrm>
          </p:grpSpPr>
          <p:sp>
            <p:nvSpPr>
              <p:cNvPr id="990" name="Google Shape;990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991" name="Google Shape;991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2" name="Google Shape;992;p19"/>
            <p:cNvGrpSpPr/>
            <p:nvPr/>
          </p:nvGrpSpPr>
          <p:grpSpPr>
            <a:xfrm>
              <a:off x="1959677" y="1433271"/>
              <a:ext cx="251406" cy="266137"/>
              <a:chOff x="0" y="-47625"/>
              <a:chExt cx="812800" cy="860425"/>
            </a:xfrm>
          </p:grpSpPr>
          <p:sp>
            <p:nvSpPr>
              <p:cNvPr id="993" name="Google Shape;993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994" name="Google Shape;994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5" name="Google Shape;995;p19"/>
            <p:cNvGrpSpPr/>
            <p:nvPr/>
          </p:nvGrpSpPr>
          <p:grpSpPr>
            <a:xfrm>
              <a:off x="2939516" y="1433271"/>
              <a:ext cx="251406" cy="266137"/>
              <a:chOff x="0" y="-47625"/>
              <a:chExt cx="812800" cy="860425"/>
            </a:xfrm>
          </p:grpSpPr>
          <p:sp>
            <p:nvSpPr>
              <p:cNvPr id="996" name="Google Shape;996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997" name="Google Shape;997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8" name="Google Shape;998;p19"/>
            <p:cNvGrpSpPr/>
            <p:nvPr/>
          </p:nvGrpSpPr>
          <p:grpSpPr>
            <a:xfrm>
              <a:off x="3919355" y="1433271"/>
              <a:ext cx="251406" cy="266137"/>
              <a:chOff x="0" y="-47625"/>
              <a:chExt cx="812800" cy="860425"/>
            </a:xfrm>
          </p:grpSpPr>
          <p:sp>
            <p:nvSpPr>
              <p:cNvPr id="999" name="Google Shape;999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1000" name="Google Shape;1000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1" name="Google Shape;1001;p19"/>
            <p:cNvGrpSpPr/>
            <p:nvPr/>
          </p:nvGrpSpPr>
          <p:grpSpPr>
            <a:xfrm>
              <a:off x="0" y="2156063"/>
              <a:ext cx="251406" cy="266137"/>
              <a:chOff x="0" y="-47625"/>
              <a:chExt cx="812800" cy="860425"/>
            </a:xfrm>
          </p:grpSpPr>
          <p:sp>
            <p:nvSpPr>
              <p:cNvPr id="1002" name="Google Shape;1002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1003" name="Google Shape;1003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4" name="Google Shape;1004;p19"/>
            <p:cNvGrpSpPr/>
            <p:nvPr/>
          </p:nvGrpSpPr>
          <p:grpSpPr>
            <a:xfrm>
              <a:off x="979839" y="2156063"/>
              <a:ext cx="251406" cy="266137"/>
              <a:chOff x="0" y="-47625"/>
              <a:chExt cx="812800" cy="860425"/>
            </a:xfrm>
          </p:grpSpPr>
          <p:sp>
            <p:nvSpPr>
              <p:cNvPr id="1005" name="Google Shape;1005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1006" name="Google Shape;1006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7" name="Google Shape;1007;p19"/>
            <p:cNvGrpSpPr/>
            <p:nvPr/>
          </p:nvGrpSpPr>
          <p:grpSpPr>
            <a:xfrm>
              <a:off x="1959677" y="2156063"/>
              <a:ext cx="251406" cy="266137"/>
              <a:chOff x="0" y="-47625"/>
              <a:chExt cx="812800" cy="860425"/>
            </a:xfrm>
          </p:grpSpPr>
          <p:sp>
            <p:nvSpPr>
              <p:cNvPr id="1008" name="Google Shape;1008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1009" name="Google Shape;1009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0" name="Google Shape;1010;p19"/>
            <p:cNvGrpSpPr/>
            <p:nvPr/>
          </p:nvGrpSpPr>
          <p:grpSpPr>
            <a:xfrm>
              <a:off x="2939516" y="2156063"/>
              <a:ext cx="251406" cy="266137"/>
              <a:chOff x="0" y="-47625"/>
              <a:chExt cx="812800" cy="860425"/>
            </a:xfrm>
          </p:grpSpPr>
          <p:sp>
            <p:nvSpPr>
              <p:cNvPr id="1011" name="Google Shape;1011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1012" name="Google Shape;1012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3" name="Google Shape;1013;p19"/>
            <p:cNvGrpSpPr/>
            <p:nvPr/>
          </p:nvGrpSpPr>
          <p:grpSpPr>
            <a:xfrm>
              <a:off x="3919355" y="2156063"/>
              <a:ext cx="251406" cy="266137"/>
              <a:chOff x="0" y="-47625"/>
              <a:chExt cx="812800" cy="860425"/>
            </a:xfrm>
          </p:grpSpPr>
          <p:sp>
            <p:nvSpPr>
              <p:cNvPr id="1014" name="Google Shape;1014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1015" name="Google Shape;1015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6" name="Google Shape;1016;p19"/>
            <p:cNvGrpSpPr/>
            <p:nvPr/>
          </p:nvGrpSpPr>
          <p:grpSpPr>
            <a:xfrm>
              <a:off x="0" y="2878855"/>
              <a:ext cx="251406" cy="266137"/>
              <a:chOff x="0" y="-47625"/>
              <a:chExt cx="812800" cy="860425"/>
            </a:xfrm>
          </p:grpSpPr>
          <p:sp>
            <p:nvSpPr>
              <p:cNvPr id="1017" name="Google Shape;1017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1018" name="Google Shape;1018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9" name="Google Shape;1019;p19"/>
            <p:cNvGrpSpPr/>
            <p:nvPr/>
          </p:nvGrpSpPr>
          <p:grpSpPr>
            <a:xfrm>
              <a:off x="979839" y="2878855"/>
              <a:ext cx="251406" cy="266137"/>
              <a:chOff x="0" y="-47625"/>
              <a:chExt cx="812800" cy="860425"/>
            </a:xfrm>
          </p:grpSpPr>
          <p:sp>
            <p:nvSpPr>
              <p:cNvPr id="1020" name="Google Shape;1020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1021" name="Google Shape;1021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2" name="Google Shape;1022;p19"/>
            <p:cNvGrpSpPr/>
            <p:nvPr/>
          </p:nvGrpSpPr>
          <p:grpSpPr>
            <a:xfrm>
              <a:off x="1959677" y="2878855"/>
              <a:ext cx="251406" cy="266137"/>
              <a:chOff x="0" y="-47625"/>
              <a:chExt cx="812800" cy="860425"/>
            </a:xfrm>
          </p:grpSpPr>
          <p:sp>
            <p:nvSpPr>
              <p:cNvPr id="1023" name="Google Shape;1023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1024" name="Google Shape;1024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5" name="Google Shape;1025;p19"/>
            <p:cNvGrpSpPr/>
            <p:nvPr/>
          </p:nvGrpSpPr>
          <p:grpSpPr>
            <a:xfrm>
              <a:off x="2939516" y="2878855"/>
              <a:ext cx="251406" cy="266137"/>
              <a:chOff x="0" y="-47625"/>
              <a:chExt cx="812800" cy="860425"/>
            </a:xfrm>
          </p:grpSpPr>
          <p:sp>
            <p:nvSpPr>
              <p:cNvPr id="1026" name="Google Shape;1026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1027" name="Google Shape;1027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8" name="Google Shape;1028;p19"/>
            <p:cNvGrpSpPr/>
            <p:nvPr/>
          </p:nvGrpSpPr>
          <p:grpSpPr>
            <a:xfrm>
              <a:off x="3919355" y="2878855"/>
              <a:ext cx="251406" cy="266137"/>
              <a:chOff x="0" y="-47625"/>
              <a:chExt cx="812800" cy="860425"/>
            </a:xfrm>
          </p:grpSpPr>
          <p:sp>
            <p:nvSpPr>
              <p:cNvPr id="1029" name="Google Shape;1029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1030" name="Google Shape;1030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1" name="Google Shape;1031;p19"/>
            <p:cNvGrpSpPr/>
            <p:nvPr/>
          </p:nvGrpSpPr>
          <p:grpSpPr>
            <a:xfrm>
              <a:off x="0" y="3601647"/>
              <a:ext cx="251406" cy="266137"/>
              <a:chOff x="0" y="-47625"/>
              <a:chExt cx="812800" cy="860425"/>
            </a:xfrm>
          </p:grpSpPr>
          <p:sp>
            <p:nvSpPr>
              <p:cNvPr id="1032" name="Google Shape;1032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1033" name="Google Shape;1033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4" name="Google Shape;1034;p19"/>
            <p:cNvGrpSpPr/>
            <p:nvPr/>
          </p:nvGrpSpPr>
          <p:grpSpPr>
            <a:xfrm>
              <a:off x="979839" y="3601647"/>
              <a:ext cx="251406" cy="266137"/>
              <a:chOff x="0" y="-47625"/>
              <a:chExt cx="812800" cy="860425"/>
            </a:xfrm>
          </p:grpSpPr>
          <p:sp>
            <p:nvSpPr>
              <p:cNvPr id="1035" name="Google Shape;1035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1036" name="Google Shape;1036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7" name="Google Shape;1037;p19"/>
            <p:cNvGrpSpPr/>
            <p:nvPr/>
          </p:nvGrpSpPr>
          <p:grpSpPr>
            <a:xfrm>
              <a:off x="1959677" y="3601647"/>
              <a:ext cx="251406" cy="266137"/>
              <a:chOff x="0" y="-47625"/>
              <a:chExt cx="812800" cy="860425"/>
            </a:xfrm>
          </p:grpSpPr>
          <p:sp>
            <p:nvSpPr>
              <p:cNvPr id="1038" name="Google Shape;1038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1039" name="Google Shape;1039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0" name="Google Shape;1040;p19"/>
            <p:cNvGrpSpPr/>
            <p:nvPr/>
          </p:nvGrpSpPr>
          <p:grpSpPr>
            <a:xfrm>
              <a:off x="2939516" y="3601647"/>
              <a:ext cx="251406" cy="266137"/>
              <a:chOff x="0" y="-47625"/>
              <a:chExt cx="812800" cy="860425"/>
            </a:xfrm>
          </p:grpSpPr>
          <p:sp>
            <p:nvSpPr>
              <p:cNvPr id="1041" name="Google Shape;1041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1042" name="Google Shape;1042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3" name="Google Shape;1043;p19"/>
            <p:cNvGrpSpPr/>
            <p:nvPr/>
          </p:nvGrpSpPr>
          <p:grpSpPr>
            <a:xfrm>
              <a:off x="3919355" y="3601647"/>
              <a:ext cx="251406" cy="266137"/>
              <a:chOff x="0" y="-47625"/>
              <a:chExt cx="812800" cy="860425"/>
            </a:xfrm>
          </p:grpSpPr>
          <p:sp>
            <p:nvSpPr>
              <p:cNvPr id="1044" name="Google Shape;1044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1045" name="Google Shape;1045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EA0A79FE-D7A3-1B53-3D00-6D4AB1C0D4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1620677"/>
              </p:ext>
            </p:extLst>
          </p:nvPr>
        </p:nvGraphicFramePr>
        <p:xfrm>
          <a:off x="-185421" y="1842259"/>
          <a:ext cx="14086842" cy="5843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03553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6" name="Google Shape;1256;p21"/>
          <p:cNvPicPr preferRelativeResize="0"/>
          <p:nvPr/>
        </p:nvPicPr>
        <p:blipFill rotWithShape="1">
          <a:blip r:embed="rId3">
            <a:alphaModFix/>
          </a:blip>
          <a:srcRect l="-25000" t="21663" r="-24999" b="22085"/>
          <a:stretch/>
        </p:blipFill>
        <p:spPr>
          <a:xfrm>
            <a:off x="-4182256" y="-73742"/>
            <a:ext cx="21525876" cy="10648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8" name="Google Shape;1348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52857">
            <a:off x="11173789" y="675197"/>
            <a:ext cx="1885975" cy="122988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989D10-4D6E-337D-037F-54B840079952}"/>
              </a:ext>
            </a:extLst>
          </p:cNvPr>
          <p:cNvSpPr txBox="1"/>
          <p:nvPr/>
        </p:nvSpPr>
        <p:spPr>
          <a:xfrm>
            <a:off x="200510" y="843683"/>
            <a:ext cx="8470595" cy="696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cs typeface="Times New Roman" panose="02020603050405020304" pitchFamily="18" charset="0"/>
                <a:sym typeface="Sarabun"/>
              </a:rPr>
              <a:t>III.</a:t>
            </a:r>
            <a:r>
              <a:rPr lang="vi-VN" sz="3600" b="1" dirty="0"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cs typeface="Times New Roman" panose="02020603050405020304" pitchFamily="18" charset="0"/>
              </a:rPr>
              <a:t>XamPP</a:t>
            </a:r>
            <a:endParaRPr lang="en-US" sz="3600" b="1" dirty="0"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8CB4502-1A4D-B7D8-BF87-2C95203DB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00" y="1769910"/>
            <a:ext cx="13114437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-</a:t>
            </a:r>
            <a:r>
              <a:rPr lang="vi-VN" sz="3000" dirty="0">
                <a:latin typeface="+mj-lt"/>
              </a:rPr>
              <a:t>Xampp là chương trình tạo máy chủ Web (Web Server) được tích</a:t>
            </a:r>
            <a:r>
              <a:rPr lang="en-US" sz="3000" dirty="0">
                <a:latin typeface="+mj-lt"/>
              </a:rPr>
              <a:t> </a:t>
            </a:r>
            <a:r>
              <a:rPr lang="vi-VN" sz="3000" dirty="0">
                <a:latin typeface="+mj-lt"/>
              </a:rPr>
              <a:t>hợp sẵn Apache, PHP, MySQL, FTP Server, Mail Server và</a:t>
            </a:r>
            <a:r>
              <a:rPr lang="en-US" sz="3000" dirty="0">
                <a:latin typeface="+mj-lt"/>
              </a:rPr>
              <a:t> </a:t>
            </a:r>
            <a:r>
              <a:rPr lang="vi-VN" sz="3000" dirty="0">
                <a:latin typeface="+mj-lt"/>
              </a:rPr>
              <a:t>các công cụ</a:t>
            </a:r>
            <a:r>
              <a:rPr lang="en-US" sz="3000" dirty="0">
                <a:latin typeface="+mj-lt"/>
              </a:rPr>
              <a:t> </a:t>
            </a:r>
            <a:r>
              <a:rPr lang="vi-VN" sz="3000" dirty="0">
                <a:latin typeface="+mj-lt"/>
              </a:rPr>
              <a:t>như phpMyAdmin. Không như Appserv, Xampp có chương trình quản lý</a:t>
            </a:r>
            <a:r>
              <a:rPr lang="en-US" sz="3000" dirty="0">
                <a:latin typeface="+mj-lt"/>
              </a:rPr>
              <a:t> </a:t>
            </a:r>
            <a:r>
              <a:rPr lang="vi-VN" sz="3000" dirty="0">
                <a:latin typeface="+mj-lt"/>
              </a:rPr>
              <a:t>khá tiện lợi, cho phép chủ động bật tắt hoặc</a:t>
            </a:r>
            <a:r>
              <a:rPr lang="en-US" sz="3000" dirty="0">
                <a:latin typeface="+mj-lt"/>
              </a:rPr>
              <a:t> </a:t>
            </a:r>
            <a:r>
              <a:rPr lang="vi-VN" sz="3000" dirty="0">
                <a:latin typeface="+mj-lt"/>
              </a:rPr>
              <a:t>khởi động lại các dịch vụ</a:t>
            </a:r>
            <a:r>
              <a:rPr lang="en-US" sz="3000" dirty="0">
                <a:latin typeface="+mj-lt"/>
              </a:rPr>
              <a:t> </a:t>
            </a:r>
            <a:r>
              <a:rPr lang="vi-VN" sz="3000" dirty="0">
                <a:latin typeface="+mj-lt"/>
              </a:rPr>
              <a:t>máy chủ bất kỳ lúc nào.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4956638-0AF6-758C-BE84-AF74CC042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421" y="5111582"/>
            <a:ext cx="1371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16F3238-7B0C-8B2F-18C6-F2976BAAA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805" y="4216104"/>
            <a:ext cx="10321754" cy="58059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7" name="Google Shape;1507;p23"/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-69274" y="-14749"/>
            <a:ext cx="13785273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9" name="Google Shape;1509;p23"/>
          <p:cNvSpPr txBox="1"/>
          <p:nvPr/>
        </p:nvSpPr>
        <p:spPr>
          <a:xfrm>
            <a:off x="1370094" y="853151"/>
            <a:ext cx="362639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3600" b="1" dirty="0" err="1">
                <a:latin typeface="+mj-lt"/>
                <a:cs typeface="Times New Roman" panose="02020603050405020304" pitchFamily="18" charset="0"/>
              </a:rPr>
              <a:t>Cách</a:t>
            </a:r>
            <a:r>
              <a:rPr lang="en-US" sz="36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+mj-lt"/>
                <a:cs typeface="Times New Roman" panose="02020603050405020304" pitchFamily="18" charset="0"/>
              </a:rPr>
              <a:t>tải</a:t>
            </a:r>
            <a:r>
              <a:rPr lang="en-US" sz="36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+mj-lt"/>
                <a:cs typeface="Times New Roman" panose="02020603050405020304" pitchFamily="18" charset="0"/>
              </a:rPr>
              <a:t>XamPP</a:t>
            </a:r>
            <a:endParaRPr lang="en-US" sz="36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531" name="Google Shape;153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52628" y="214267"/>
            <a:ext cx="1444875" cy="151626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8F9423-C004-ECD8-9FE6-66974867C514}"/>
              </a:ext>
            </a:extLst>
          </p:cNvPr>
          <p:cNvSpPr txBox="1"/>
          <p:nvPr/>
        </p:nvSpPr>
        <p:spPr>
          <a:xfrm>
            <a:off x="993229" y="1730534"/>
            <a:ext cx="1240427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000" b="0" i="0" dirty="0">
                <a:solidFill>
                  <a:srgbClr val="000000"/>
                </a:solidFill>
                <a:effectLst/>
                <a:latin typeface="+mj-lt"/>
              </a:rPr>
              <a:t>Download </a:t>
            </a:r>
            <a:r>
              <a:rPr lang="en-US" sz="3000" b="0" i="0" dirty="0" err="1">
                <a:solidFill>
                  <a:srgbClr val="000000"/>
                </a:solidFill>
                <a:effectLst/>
                <a:latin typeface="+mj-lt"/>
              </a:rPr>
              <a:t>Xampp</a:t>
            </a:r>
            <a:r>
              <a:rPr lang="en-US" sz="30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sz="3000" b="0" i="0" dirty="0" err="1">
                <a:solidFill>
                  <a:srgbClr val="000000"/>
                </a:solidFill>
                <a:effectLst/>
                <a:latin typeface="+mj-lt"/>
              </a:rPr>
              <a:t>và</a:t>
            </a:r>
            <a:r>
              <a:rPr lang="en-US" sz="30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sz="3000" b="0" i="0" dirty="0" err="1">
                <a:solidFill>
                  <a:srgbClr val="000000"/>
                </a:solidFill>
                <a:effectLst/>
                <a:latin typeface="+mj-lt"/>
              </a:rPr>
              <a:t>chạy</a:t>
            </a:r>
            <a:r>
              <a:rPr lang="en-US" sz="3000" b="0" i="0" dirty="0">
                <a:solidFill>
                  <a:srgbClr val="000000"/>
                </a:solidFill>
                <a:effectLst/>
                <a:latin typeface="+mj-lt"/>
              </a:rPr>
              <a:t> file </a:t>
            </a:r>
            <a:r>
              <a:rPr lang="en-US" sz="3000" b="0" i="0" dirty="0" err="1">
                <a:solidFill>
                  <a:srgbClr val="000000"/>
                </a:solidFill>
                <a:effectLst/>
                <a:latin typeface="+mj-lt"/>
              </a:rPr>
              <a:t>vừa</a:t>
            </a:r>
            <a:r>
              <a:rPr lang="en-US" sz="30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sz="3000" b="0" i="0" dirty="0" err="1">
                <a:solidFill>
                  <a:srgbClr val="000000"/>
                </a:solidFill>
                <a:effectLst/>
                <a:latin typeface="+mj-lt"/>
              </a:rPr>
              <a:t>tải</a:t>
            </a:r>
            <a:r>
              <a:rPr lang="en-US" sz="30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sz="3000" b="0" i="0" dirty="0" err="1">
                <a:solidFill>
                  <a:srgbClr val="000000"/>
                </a:solidFill>
                <a:effectLst/>
                <a:latin typeface="+mj-lt"/>
              </a:rPr>
              <a:t>về</a:t>
            </a:r>
            <a:r>
              <a:rPr lang="en-US" sz="30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sz="3000" b="0" i="0" dirty="0" err="1">
                <a:solidFill>
                  <a:srgbClr val="000000"/>
                </a:solidFill>
                <a:effectLst/>
                <a:latin typeface="+mj-lt"/>
              </a:rPr>
              <a:t>cài</a:t>
            </a:r>
            <a:r>
              <a:rPr lang="en-US" sz="30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sz="3000" b="0" i="0" dirty="0" err="1">
                <a:solidFill>
                  <a:srgbClr val="000000"/>
                </a:solidFill>
                <a:effectLst/>
                <a:latin typeface="+mj-lt"/>
              </a:rPr>
              <a:t>đặt</a:t>
            </a:r>
            <a:r>
              <a:rPr lang="en-US" sz="30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sz="3000" b="0" i="0" dirty="0" err="1">
                <a:solidFill>
                  <a:srgbClr val="000000"/>
                </a:solidFill>
                <a:effectLst/>
                <a:latin typeface="+mj-lt"/>
              </a:rPr>
              <a:t>Xampp</a:t>
            </a:r>
            <a:r>
              <a:rPr lang="en-US" sz="3000" b="0" i="0" dirty="0">
                <a:solidFill>
                  <a:srgbClr val="000000"/>
                </a:solidFill>
                <a:effectLst/>
                <a:latin typeface="+mj-lt"/>
              </a:rPr>
              <a:t>, </a:t>
            </a:r>
            <a:r>
              <a:rPr lang="en-US" sz="3000" b="0" i="0" dirty="0">
                <a:solidFill>
                  <a:srgbClr val="000000"/>
                </a:solidFill>
                <a:effectLst/>
                <a:latin typeface="ff1"/>
              </a:rPr>
              <a:t>Sau </a:t>
            </a:r>
            <a:r>
              <a:rPr lang="en-US" sz="3000" b="0" i="0" dirty="0" err="1">
                <a:solidFill>
                  <a:srgbClr val="000000"/>
                </a:solidFill>
                <a:effectLst/>
                <a:latin typeface="ff1"/>
              </a:rPr>
              <a:t>khi</a:t>
            </a:r>
            <a:r>
              <a:rPr lang="en-US" sz="3000" b="0" i="0" dirty="0">
                <a:solidFill>
                  <a:srgbClr val="000000"/>
                </a:solidFill>
                <a:effectLst/>
                <a:latin typeface="ff1"/>
              </a:rPr>
              <a:t> </a:t>
            </a:r>
            <a:r>
              <a:rPr lang="en-US" sz="3000" b="0" i="0" dirty="0" err="1">
                <a:solidFill>
                  <a:srgbClr val="000000"/>
                </a:solidFill>
                <a:effectLst/>
                <a:latin typeface="ff1"/>
              </a:rPr>
              <a:t>cài</a:t>
            </a:r>
            <a:r>
              <a:rPr lang="en-US" sz="3000" b="0" i="0" dirty="0">
                <a:solidFill>
                  <a:srgbClr val="000000"/>
                </a:solidFill>
                <a:effectLst/>
                <a:latin typeface="ff1"/>
              </a:rPr>
              <a:t> </a:t>
            </a:r>
            <a:r>
              <a:rPr lang="en-US" sz="3000" b="0" i="0" dirty="0" err="1">
                <a:solidFill>
                  <a:srgbClr val="000000"/>
                </a:solidFill>
                <a:effectLst/>
                <a:latin typeface="ff1"/>
              </a:rPr>
              <a:t>đặt</a:t>
            </a:r>
            <a:r>
              <a:rPr lang="en-US" sz="3000" b="0" i="0" dirty="0">
                <a:solidFill>
                  <a:srgbClr val="000000"/>
                </a:solidFill>
                <a:effectLst/>
                <a:latin typeface="ff1"/>
              </a:rPr>
              <a:t> </a:t>
            </a:r>
            <a:r>
              <a:rPr lang="en-US" sz="3000" b="0" i="0" dirty="0" err="1">
                <a:solidFill>
                  <a:srgbClr val="000000"/>
                </a:solidFill>
                <a:effectLst/>
                <a:latin typeface="ff1"/>
              </a:rPr>
              <a:t>xong</a:t>
            </a:r>
            <a:r>
              <a:rPr lang="en-US" sz="3000" b="0" i="0" dirty="0">
                <a:solidFill>
                  <a:srgbClr val="000000"/>
                </a:solidFill>
                <a:effectLst/>
                <a:latin typeface="ff1"/>
              </a:rPr>
              <a:t> </a:t>
            </a:r>
            <a:r>
              <a:rPr lang="en-US" sz="3000" b="0" i="0" dirty="0" err="1">
                <a:solidFill>
                  <a:srgbClr val="000000"/>
                </a:solidFill>
                <a:effectLst/>
                <a:latin typeface="ff1"/>
              </a:rPr>
              <a:t>thì</a:t>
            </a:r>
            <a:r>
              <a:rPr lang="en-US" sz="3000" b="0" i="0" dirty="0">
                <a:solidFill>
                  <a:srgbClr val="000000"/>
                </a:solidFill>
                <a:effectLst/>
                <a:latin typeface="ff1"/>
              </a:rPr>
              <a:t> </a:t>
            </a:r>
            <a:r>
              <a:rPr lang="en-US" sz="3000" b="0" i="0" dirty="0" err="1">
                <a:solidFill>
                  <a:srgbClr val="000000"/>
                </a:solidFill>
                <a:effectLst/>
                <a:latin typeface="ff1"/>
              </a:rPr>
              <a:t>cửa</a:t>
            </a:r>
            <a:r>
              <a:rPr lang="en-US" sz="3000" b="0" i="0" dirty="0">
                <a:solidFill>
                  <a:srgbClr val="000000"/>
                </a:solidFill>
                <a:effectLst/>
                <a:latin typeface="ff1"/>
              </a:rPr>
              <a:t> </a:t>
            </a:r>
            <a:r>
              <a:rPr lang="en-US" sz="3000" b="0" i="0" dirty="0" err="1">
                <a:solidFill>
                  <a:srgbClr val="000000"/>
                </a:solidFill>
                <a:effectLst/>
                <a:latin typeface="ff1"/>
              </a:rPr>
              <a:t>sổ</a:t>
            </a:r>
            <a:r>
              <a:rPr lang="en-US" sz="3000" b="0" i="0" dirty="0">
                <a:solidFill>
                  <a:srgbClr val="000000"/>
                </a:solidFill>
                <a:effectLst/>
                <a:latin typeface="ff1"/>
              </a:rPr>
              <a:t> XAMPP Control Panel </a:t>
            </a:r>
            <a:r>
              <a:rPr lang="en-US" sz="3000" b="0" i="0" dirty="0" err="1">
                <a:solidFill>
                  <a:srgbClr val="000000"/>
                </a:solidFill>
                <a:effectLst/>
                <a:latin typeface="ff1"/>
              </a:rPr>
              <a:t>hiện</a:t>
            </a:r>
            <a:r>
              <a:rPr lang="en-US" sz="3000" b="0" i="0" dirty="0">
                <a:solidFill>
                  <a:srgbClr val="000000"/>
                </a:solidFill>
                <a:effectLst/>
                <a:latin typeface="ff1"/>
              </a:rPr>
              <a:t> </a:t>
            </a:r>
            <a:r>
              <a:rPr lang="en-US" sz="3000" b="0" i="0" dirty="0" err="1">
                <a:solidFill>
                  <a:srgbClr val="000000"/>
                </a:solidFill>
                <a:effectLst/>
                <a:latin typeface="ff1"/>
              </a:rPr>
              <a:t>lên</a:t>
            </a:r>
            <a:r>
              <a:rPr lang="en-US" sz="3000" b="0" i="0" dirty="0">
                <a:solidFill>
                  <a:srgbClr val="000000"/>
                </a:solidFill>
                <a:effectLst/>
                <a:latin typeface="ff1"/>
              </a:rPr>
              <a:t>, </a:t>
            </a:r>
            <a:r>
              <a:rPr lang="en-US" sz="3000" b="0" i="0" dirty="0" err="1">
                <a:solidFill>
                  <a:srgbClr val="000000"/>
                </a:solidFill>
                <a:effectLst/>
                <a:latin typeface="ff1"/>
              </a:rPr>
              <a:t>kích</a:t>
            </a:r>
            <a:r>
              <a:rPr lang="en-US" sz="3000" b="0" i="0" dirty="0">
                <a:solidFill>
                  <a:srgbClr val="000000"/>
                </a:solidFill>
                <a:effectLst/>
                <a:latin typeface="ff1"/>
              </a:rPr>
              <a:t> </a:t>
            </a:r>
            <a:r>
              <a:rPr lang="en-US" sz="3000" b="0" i="0" dirty="0" err="1">
                <a:solidFill>
                  <a:srgbClr val="000000"/>
                </a:solidFill>
                <a:effectLst/>
                <a:latin typeface="ff1"/>
              </a:rPr>
              <a:t>hoạt</a:t>
            </a:r>
            <a:r>
              <a:rPr lang="en-US" sz="3000" b="0" i="0" dirty="0">
                <a:solidFill>
                  <a:srgbClr val="000000"/>
                </a:solidFill>
                <a:effectLst/>
                <a:latin typeface="ff1"/>
              </a:rPr>
              <a:t> Web Localhost </a:t>
            </a:r>
            <a:r>
              <a:rPr lang="en-US" sz="3000" b="0" i="0" dirty="0" err="1">
                <a:solidFill>
                  <a:srgbClr val="000000"/>
                </a:solidFill>
                <a:effectLst/>
                <a:latin typeface="ff1"/>
              </a:rPr>
              <a:t>bằng</a:t>
            </a:r>
            <a:r>
              <a:rPr lang="en-US" sz="3000" dirty="0">
                <a:latin typeface="ff1"/>
              </a:rPr>
              <a:t> </a:t>
            </a:r>
            <a:r>
              <a:rPr lang="en-US" sz="3000" b="0" i="0" dirty="0" err="1">
                <a:solidFill>
                  <a:srgbClr val="000000"/>
                </a:solidFill>
                <a:effectLst/>
                <a:latin typeface="ff1"/>
              </a:rPr>
              <a:t>việc</a:t>
            </a:r>
            <a:r>
              <a:rPr lang="en-US" sz="3000" b="0" i="0" dirty="0">
                <a:solidFill>
                  <a:srgbClr val="000000"/>
                </a:solidFill>
                <a:effectLst/>
                <a:latin typeface="ff1"/>
              </a:rPr>
              <a:t> click </a:t>
            </a:r>
            <a:r>
              <a:rPr lang="en-US" sz="3000" b="0" i="0" dirty="0" err="1">
                <a:solidFill>
                  <a:srgbClr val="000000"/>
                </a:solidFill>
                <a:effectLst/>
                <a:latin typeface="ff1"/>
              </a:rPr>
              <a:t>vào</a:t>
            </a:r>
            <a:r>
              <a:rPr lang="en-US" sz="3000" b="0" i="0" dirty="0">
                <a:solidFill>
                  <a:srgbClr val="000000"/>
                </a:solidFill>
                <a:effectLst/>
                <a:latin typeface="ff1"/>
              </a:rPr>
              <a:t> 2 </a:t>
            </a:r>
            <a:r>
              <a:rPr lang="en-US" sz="3000" b="0" i="0" dirty="0" err="1">
                <a:solidFill>
                  <a:srgbClr val="000000"/>
                </a:solidFill>
                <a:effectLst/>
                <a:latin typeface="ff1"/>
              </a:rPr>
              <a:t>nút</a:t>
            </a:r>
            <a:r>
              <a:rPr lang="en-US" sz="3000" b="0" i="0" dirty="0">
                <a:solidFill>
                  <a:srgbClr val="000000"/>
                </a:solidFill>
                <a:effectLst/>
                <a:latin typeface="ff1"/>
              </a:rPr>
              <a:t> Star </a:t>
            </a:r>
            <a:r>
              <a:rPr lang="en-US" sz="3000" b="0" i="0" dirty="0" err="1">
                <a:solidFill>
                  <a:srgbClr val="000000"/>
                </a:solidFill>
                <a:effectLst/>
                <a:latin typeface="ff1"/>
              </a:rPr>
              <a:t>đầu</a:t>
            </a:r>
            <a:r>
              <a:rPr lang="en-US" sz="3000" b="0" i="0" dirty="0">
                <a:solidFill>
                  <a:srgbClr val="000000"/>
                </a:solidFill>
                <a:effectLst/>
                <a:latin typeface="ff1"/>
              </a:rPr>
              <a:t> </a:t>
            </a:r>
            <a:r>
              <a:rPr lang="en-US" sz="3000" b="0" i="0" dirty="0" err="1">
                <a:solidFill>
                  <a:srgbClr val="000000"/>
                </a:solidFill>
                <a:effectLst/>
                <a:latin typeface="ff1"/>
              </a:rPr>
              <a:t>tiên</a:t>
            </a:r>
            <a:r>
              <a:rPr lang="en-US" sz="3000" b="0" i="0" dirty="0">
                <a:solidFill>
                  <a:srgbClr val="000000"/>
                </a:solidFill>
                <a:effectLst/>
                <a:latin typeface="ff1"/>
              </a:rPr>
              <a:t> </a:t>
            </a:r>
            <a:r>
              <a:rPr lang="en-US" sz="3000" b="0" i="0" dirty="0" err="1">
                <a:solidFill>
                  <a:srgbClr val="000000"/>
                </a:solidFill>
                <a:effectLst/>
                <a:latin typeface="ff1"/>
              </a:rPr>
              <a:t>để</a:t>
            </a:r>
            <a:r>
              <a:rPr lang="en-US" sz="3000" b="0" i="0" dirty="0">
                <a:solidFill>
                  <a:srgbClr val="000000"/>
                </a:solidFill>
                <a:effectLst/>
                <a:latin typeface="ff1"/>
              </a:rPr>
              <a:t> </a:t>
            </a:r>
            <a:r>
              <a:rPr lang="en-US" sz="3000" b="0" i="0" dirty="0" err="1">
                <a:solidFill>
                  <a:srgbClr val="000000"/>
                </a:solidFill>
                <a:effectLst/>
                <a:latin typeface="ff1"/>
              </a:rPr>
              <a:t>khởi</a:t>
            </a:r>
            <a:r>
              <a:rPr lang="en-US" sz="3000" b="0" i="0" dirty="0">
                <a:solidFill>
                  <a:srgbClr val="000000"/>
                </a:solidFill>
                <a:effectLst/>
                <a:latin typeface="ff1"/>
              </a:rPr>
              <a:t> </a:t>
            </a:r>
            <a:r>
              <a:rPr lang="en-US" sz="3000" b="0" i="0" dirty="0" err="1">
                <a:solidFill>
                  <a:srgbClr val="000000"/>
                </a:solidFill>
                <a:effectLst/>
                <a:latin typeface="ff1"/>
              </a:rPr>
              <a:t>động</a:t>
            </a:r>
            <a:r>
              <a:rPr lang="en-US" sz="3000" b="0" i="0" dirty="0">
                <a:solidFill>
                  <a:srgbClr val="000000"/>
                </a:solidFill>
                <a:effectLst/>
                <a:latin typeface="ff1"/>
              </a:rPr>
              <a:t> Apache </a:t>
            </a:r>
            <a:r>
              <a:rPr lang="en-US" sz="3000" b="0" i="0" dirty="0" err="1">
                <a:solidFill>
                  <a:srgbClr val="000000"/>
                </a:solidFill>
                <a:effectLst/>
                <a:latin typeface="ff1"/>
              </a:rPr>
              <a:t>và</a:t>
            </a:r>
            <a:r>
              <a:rPr lang="en-US" sz="3000" b="0" i="0" dirty="0">
                <a:solidFill>
                  <a:srgbClr val="000000"/>
                </a:solidFill>
                <a:effectLst/>
                <a:latin typeface="ff1"/>
              </a:rPr>
              <a:t> MySQL.</a:t>
            </a:r>
          </a:p>
          <a:p>
            <a:endParaRPr lang="en-US" sz="36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5BD5B1-B3AB-4F5C-7626-597E5E12C97A}"/>
              </a:ext>
            </a:extLst>
          </p:cNvPr>
          <p:cNvGrpSpPr/>
          <p:nvPr/>
        </p:nvGrpSpPr>
        <p:grpSpPr>
          <a:xfrm>
            <a:off x="2292827" y="3509072"/>
            <a:ext cx="10138283" cy="6374754"/>
            <a:chOff x="2292827" y="3509072"/>
            <a:chExt cx="10138283" cy="637475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C0A47A9-C4FB-B6D6-485D-7D1819B7DD86}"/>
                </a:ext>
              </a:extLst>
            </p:cNvPr>
            <p:cNvSpPr txBox="1"/>
            <p:nvPr/>
          </p:nvSpPr>
          <p:spPr>
            <a:xfrm>
              <a:off x="5541580" y="9545272"/>
              <a:ext cx="688953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0" i="1" dirty="0" err="1">
                  <a:solidFill>
                    <a:srgbClr val="000000"/>
                  </a:solidFill>
                  <a:effectLst/>
                  <a:latin typeface="+mj-lt"/>
                </a:rPr>
                <a:t>Khởi</a:t>
              </a:r>
              <a:r>
                <a:rPr lang="en-US" sz="1600" b="0" i="1" dirty="0">
                  <a:solidFill>
                    <a:srgbClr val="000000"/>
                  </a:solidFill>
                  <a:effectLst/>
                  <a:latin typeface="+mj-lt"/>
                </a:rPr>
                <a:t> </a:t>
              </a:r>
              <a:r>
                <a:rPr lang="en-US" sz="1600" b="0" i="1" dirty="0" err="1">
                  <a:solidFill>
                    <a:srgbClr val="000000"/>
                  </a:solidFill>
                  <a:effectLst/>
                  <a:latin typeface="+mj-lt"/>
                </a:rPr>
                <a:t>động</a:t>
              </a:r>
              <a:r>
                <a:rPr lang="en-US" sz="1600" b="0" i="1" dirty="0">
                  <a:solidFill>
                    <a:srgbClr val="000000"/>
                  </a:solidFill>
                  <a:effectLst/>
                  <a:latin typeface="+mj-lt"/>
                </a:rPr>
                <a:t> Apache </a:t>
              </a:r>
              <a:r>
                <a:rPr lang="en-US" sz="1600" b="0" i="1" dirty="0" err="1">
                  <a:solidFill>
                    <a:srgbClr val="000000"/>
                  </a:solidFill>
                  <a:effectLst/>
                  <a:latin typeface="+mj-lt"/>
                </a:rPr>
                <a:t>và</a:t>
              </a:r>
              <a:r>
                <a:rPr lang="en-US" sz="1600" b="0" i="1" dirty="0">
                  <a:solidFill>
                    <a:srgbClr val="000000"/>
                  </a:solidFill>
                  <a:effectLst/>
                  <a:latin typeface="+mj-lt"/>
                </a:rPr>
                <a:t> MySQL</a:t>
              </a:r>
              <a:endParaRPr lang="en-US" sz="1600" i="1" dirty="0">
                <a:latin typeface="+mj-lt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AF25D96-E31D-CEE5-D8C7-A7DC31045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92827" y="3509072"/>
              <a:ext cx="9130346" cy="592477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9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6" name="Google Shape;1256;p21"/>
          <p:cNvPicPr preferRelativeResize="0"/>
          <p:nvPr/>
        </p:nvPicPr>
        <p:blipFill rotWithShape="1">
          <a:blip r:embed="rId3">
            <a:alphaModFix/>
          </a:blip>
          <a:srcRect l="-25000" t="21663" r="-24999" b="22085"/>
          <a:stretch/>
        </p:blipFill>
        <p:spPr>
          <a:xfrm>
            <a:off x="-4137285" y="0"/>
            <a:ext cx="21510885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8" name="Google Shape;1348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52857">
            <a:off x="10273738" y="913699"/>
            <a:ext cx="2885292" cy="1532056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21"/>
          <p:cNvSpPr txBox="1"/>
          <p:nvPr/>
        </p:nvSpPr>
        <p:spPr>
          <a:xfrm>
            <a:off x="1000066" y="655144"/>
            <a:ext cx="9550388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vi-VN" sz="3000" dirty="0"/>
              <a:t>Sau khi kích hoạt xong, click vào nút Admin bên cạnh nút Star</a:t>
            </a:r>
            <a:r>
              <a:rPr lang="en-US" sz="3000" dirty="0"/>
              <a:t> </a:t>
            </a:r>
            <a:r>
              <a:rPr lang="vi-VN" sz="3000" dirty="0"/>
              <a:t>để tạo Database. Khi đó màn hình quản trị</a:t>
            </a:r>
            <a:r>
              <a:rPr lang="en-US" sz="3000" dirty="0"/>
              <a:t> </a:t>
            </a:r>
            <a:r>
              <a:rPr lang="vi-VN" sz="3000" dirty="0"/>
              <a:t>phpMyAdmin hiện ra. Ngoài</a:t>
            </a:r>
            <a:r>
              <a:rPr lang="en-US" sz="3000" dirty="0"/>
              <a:t> </a:t>
            </a:r>
            <a:r>
              <a:rPr lang="vi-VN" sz="3000" dirty="0"/>
              <a:t>ra, cũng có thể nhập trực</a:t>
            </a:r>
            <a:r>
              <a:rPr lang="en-US" sz="3000" dirty="0"/>
              <a:t> </a:t>
            </a:r>
            <a:r>
              <a:rPr lang="vi-VN" sz="3000" dirty="0"/>
              <a:t>tiếp đường dẫn http://localhost/phpmyadmin/</a:t>
            </a:r>
          </a:p>
          <a:p>
            <a:r>
              <a:rPr lang="vi-VN" sz="3000" dirty="0"/>
              <a:t>vào trình duyệt.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E45C532-BB8D-BD96-897C-DAC67FD2B5EB}"/>
              </a:ext>
            </a:extLst>
          </p:cNvPr>
          <p:cNvGrpSpPr/>
          <p:nvPr/>
        </p:nvGrpSpPr>
        <p:grpSpPr>
          <a:xfrm>
            <a:off x="1000066" y="3130859"/>
            <a:ext cx="15222650" cy="6531774"/>
            <a:chOff x="1000066" y="3130859"/>
            <a:chExt cx="15222650" cy="65317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30DBA3C-BB31-0B44-8E9D-16BD79804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0066" y="3130859"/>
              <a:ext cx="11338768" cy="601226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99D8FB-E20E-2276-2EF8-7BCBA336E874}"/>
                </a:ext>
              </a:extLst>
            </p:cNvPr>
            <p:cNvSpPr txBox="1"/>
            <p:nvPr/>
          </p:nvSpPr>
          <p:spPr>
            <a:xfrm>
              <a:off x="5470634" y="9324079"/>
              <a:ext cx="1075208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0" i="1" dirty="0">
                  <a:solidFill>
                    <a:srgbClr val="000000"/>
                  </a:solidFill>
                  <a:effectLst/>
                  <a:latin typeface="+mj-lt"/>
                </a:rPr>
                <a:t>Giao </a:t>
              </a:r>
              <a:r>
                <a:rPr lang="en-US" sz="1600" b="0" i="1" dirty="0" err="1">
                  <a:solidFill>
                    <a:srgbClr val="000000"/>
                  </a:solidFill>
                  <a:effectLst/>
                  <a:latin typeface="+mj-lt"/>
                </a:rPr>
                <a:t>diện</a:t>
              </a:r>
              <a:r>
                <a:rPr lang="en-US" sz="1600" b="0" i="1" dirty="0">
                  <a:solidFill>
                    <a:srgbClr val="000000"/>
                  </a:solidFill>
                  <a:effectLst/>
                  <a:latin typeface="+mj-lt"/>
                </a:rPr>
                <a:t> phpMyAdmin</a:t>
              </a:r>
              <a:endParaRPr lang="en-US" sz="1600" i="1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69609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14"/>
          <p:cNvPicPr preferRelativeResize="0"/>
          <p:nvPr/>
        </p:nvPicPr>
        <p:blipFill rotWithShape="1">
          <a:blip r:embed="rId3">
            <a:alphaModFix/>
          </a:blip>
          <a:srcRect l="-14230" t="35158" r="-14231" b="16666"/>
          <a:stretch/>
        </p:blipFill>
        <p:spPr>
          <a:xfrm>
            <a:off x="-2068644" y="0"/>
            <a:ext cx="18183069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4"/>
          <p:cNvSpPr txBox="1"/>
          <p:nvPr/>
        </p:nvSpPr>
        <p:spPr>
          <a:xfrm>
            <a:off x="-4876799" y="5103865"/>
            <a:ext cx="7625447" cy="928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algn="ctr">
              <a:lnSpc>
                <a:spcPct val="186611"/>
              </a:lnSpc>
            </a:pPr>
            <a:endParaRPr sz="3000" b="1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grpSp>
        <p:nvGrpSpPr>
          <p:cNvPr id="294" name="Google Shape;294;p14"/>
          <p:cNvGrpSpPr/>
          <p:nvPr/>
        </p:nvGrpSpPr>
        <p:grpSpPr>
          <a:xfrm>
            <a:off x="13527239" y="-1113974"/>
            <a:ext cx="3125773" cy="2909747"/>
            <a:chOff x="0" y="-14720"/>
            <a:chExt cx="4167698" cy="3879664"/>
          </a:xfrm>
        </p:grpSpPr>
        <p:grpSp>
          <p:nvGrpSpPr>
            <p:cNvPr id="295" name="Google Shape;295;p14"/>
            <p:cNvGrpSpPr/>
            <p:nvPr/>
          </p:nvGrpSpPr>
          <p:grpSpPr>
            <a:xfrm>
              <a:off x="0" y="-14720"/>
              <a:ext cx="251221" cy="265941"/>
              <a:chOff x="0" y="-47625"/>
              <a:chExt cx="812800" cy="860425"/>
            </a:xfrm>
          </p:grpSpPr>
          <p:sp>
            <p:nvSpPr>
              <p:cNvPr id="296" name="Google Shape;296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7" name="Google Shape;297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8" name="Google Shape;298;p14"/>
            <p:cNvGrpSpPr/>
            <p:nvPr/>
          </p:nvGrpSpPr>
          <p:grpSpPr>
            <a:xfrm>
              <a:off x="0" y="709957"/>
              <a:ext cx="251221" cy="265941"/>
              <a:chOff x="0" y="-47625"/>
              <a:chExt cx="812800" cy="860425"/>
            </a:xfrm>
          </p:grpSpPr>
          <p:sp>
            <p:nvSpPr>
              <p:cNvPr id="299" name="Google Shape;299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0" name="Google Shape;300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1" name="Google Shape;301;p14"/>
            <p:cNvGrpSpPr/>
            <p:nvPr/>
          </p:nvGrpSpPr>
          <p:grpSpPr>
            <a:xfrm>
              <a:off x="979119" y="-14720"/>
              <a:ext cx="251221" cy="265941"/>
              <a:chOff x="0" y="-47625"/>
              <a:chExt cx="812800" cy="860425"/>
            </a:xfrm>
          </p:grpSpPr>
          <p:sp>
            <p:nvSpPr>
              <p:cNvPr id="302" name="Google Shape;302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3" name="Google Shape;303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4" name="Google Shape;304;p14"/>
            <p:cNvGrpSpPr/>
            <p:nvPr/>
          </p:nvGrpSpPr>
          <p:grpSpPr>
            <a:xfrm>
              <a:off x="979119" y="709957"/>
              <a:ext cx="251221" cy="265941"/>
              <a:chOff x="0" y="-47625"/>
              <a:chExt cx="812800" cy="860425"/>
            </a:xfrm>
          </p:grpSpPr>
          <p:sp>
            <p:nvSpPr>
              <p:cNvPr id="305" name="Google Shape;305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6" name="Google Shape;306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7" name="Google Shape;307;p14"/>
            <p:cNvGrpSpPr/>
            <p:nvPr/>
          </p:nvGrpSpPr>
          <p:grpSpPr>
            <a:xfrm>
              <a:off x="1958239" y="-14720"/>
              <a:ext cx="251221" cy="265941"/>
              <a:chOff x="0" y="-47625"/>
              <a:chExt cx="812800" cy="860425"/>
            </a:xfrm>
          </p:grpSpPr>
          <p:sp>
            <p:nvSpPr>
              <p:cNvPr id="308" name="Google Shape;308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9" name="Google Shape;309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0" name="Google Shape;310;p14"/>
            <p:cNvGrpSpPr/>
            <p:nvPr/>
          </p:nvGrpSpPr>
          <p:grpSpPr>
            <a:xfrm>
              <a:off x="1958239" y="709957"/>
              <a:ext cx="251221" cy="265941"/>
              <a:chOff x="0" y="-47625"/>
              <a:chExt cx="812800" cy="860425"/>
            </a:xfrm>
          </p:grpSpPr>
          <p:sp>
            <p:nvSpPr>
              <p:cNvPr id="311" name="Google Shape;311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2" name="Google Shape;312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" name="Google Shape;313;p14"/>
            <p:cNvGrpSpPr/>
            <p:nvPr/>
          </p:nvGrpSpPr>
          <p:grpSpPr>
            <a:xfrm>
              <a:off x="2937358" y="-14720"/>
              <a:ext cx="251221" cy="265941"/>
              <a:chOff x="0" y="-47625"/>
              <a:chExt cx="812800" cy="860425"/>
            </a:xfrm>
          </p:grpSpPr>
          <p:sp>
            <p:nvSpPr>
              <p:cNvPr id="314" name="Google Shape;314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5" name="Google Shape;315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6" name="Google Shape;316;p14"/>
            <p:cNvGrpSpPr/>
            <p:nvPr/>
          </p:nvGrpSpPr>
          <p:grpSpPr>
            <a:xfrm>
              <a:off x="2937358" y="709957"/>
              <a:ext cx="251221" cy="265941"/>
              <a:chOff x="0" y="-47625"/>
              <a:chExt cx="812800" cy="860425"/>
            </a:xfrm>
          </p:grpSpPr>
          <p:sp>
            <p:nvSpPr>
              <p:cNvPr id="317" name="Google Shape;317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8" name="Google Shape;318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" name="Google Shape;319;p14"/>
            <p:cNvGrpSpPr/>
            <p:nvPr/>
          </p:nvGrpSpPr>
          <p:grpSpPr>
            <a:xfrm>
              <a:off x="3916477" y="-14720"/>
              <a:ext cx="251221" cy="265941"/>
              <a:chOff x="0" y="-47625"/>
              <a:chExt cx="812800" cy="860425"/>
            </a:xfrm>
          </p:grpSpPr>
          <p:sp>
            <p:nvSpPr>
              <p:cNvPr id="320" name="Google Shape;320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21" name="Google Shape;321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" name="Google Shape;322;p14"/>
            <p:cNvGrpSpPr/>
            <p:nvPr/>
          </p:nvGrpSpPr>
          <p:grpSpPr>
            <a:xfrm>
              <a:off x="3916477" y="709957"/>
              <a:ext cx="251221" cy="265941"/>
              <a:chOff x="0" y="-47625"/>
              <a:chExt cx="812800" cy="860425"/>
            </a:xfrm>
          </p:grpSpPr>
          <p:sp>
            <p:nvSpPr>
              <p:cNvPr id="323" name="Google Shape;323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24" name="Google Shape;324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5" name="Google Shape;325;p14"/>
            <p:cNvGrpSpPr/>
            <p:nvPr/>
          </p:nvGrpSpPr>
          <p:grpSpPr>
            <a:xfrm>
              <a:off x="0" y="1432219"/>
              <a:ext cx="251221" cy="265941"/>
              <a:chOff x="0" y="-47625"/>
              <a:chExt cx="812800" cy="860425"/>
            </a:xfrm>
          </p:grpSpPr>
          <p:sp>
            <p:nvSpPr>
              <p:cNvPr id="326" name="Google Shape;326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27" name="Google Shape;327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8" name="Google Shape;328;p14"/>
            <p:cNvGrpSpPr/>
            <p:nvPr/>
          </p:nvGrpSpPr>
          <p:grpSpPr>
            <a:xfrm>
              <a:off x="979119" y="1432219"/>
              <a:ext cx="251221" cy="265941"/>
              <a:chOff x="0" y="-47625"/>
              <a:chExt cx="812800" cy="860425"/>
            </a:xfrm>
          </p:grpSpPr>
          <p:sp>
            <p:nvSpPr>
              <p:cNvPr id="329" name="Google Shape;329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30" name="Google Shape;330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" name="Google Shape;331;p14"/>
            <p:cNvGrpSpPr/>
            <p:nvPr/>
          </p:nvGrpSpPr>
          <p:grpSpPr>
            <a:xfrm>
              <a:off x="1958239" y="1432219"/>
              <a:ext cx="251221" cy="265941"/>
              <a:chOff x="0" y="-47625"/>
              <a:chExt cx="812800" cy="860425"/>
            </a:xfrm>
          </p:grpSpPr>
          <p:sp>
            <p:nvSpPr>
              <p:cNvPr id="332" name="Google Shape;332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33" name="Google Shape;333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4" name="Google Shape;334;p14"/>
            <p:cNvGrpSpPr/>
            <p:nvPr/>
          </p:nvGrpSpPr>
          <p:grpSpPr>
            <a:xfrm>
              <a:off x="2937358" y="1432219"/>
              <a:ext cx="251221" cy="265941"/>
              <a:chOff x="0" y="-47625"/>
              <a:chExt cx="812800" cy="860425"/>
            </a:xfrm>
          </p:grpSpPr>
          <p:sp>
            <p:nvSpPr>
              <p:cNvPr id="335" name="Google Shape;335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36" name="Google Shape;336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" name="Google Shape;337;p14"/>
            <p:cNvGrpSpPr/>
            <p:nvPr/>
          </p:nvGrpSpPr>
          <p:grpSpPr>
            <a:xfrm>
              <a:off x="3916477" y="1432219"/>
              <a:ext cx="251221" cy="265941"/>
              <a:chOff x="0" y="-47625"/>
              <a:chExt cx="812800" cy="860425"/>
            </a:xfrm>
          </p:grpSpPr>
          <p:sp>
            <p:nvSpPr>
              <p:cNvPr id="338" name="Google Shape;338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39" name="Google Shape;339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" name="Google Shape;340;p14"/>
            <p:cNvGrpSpPr/>
            <p:nvPr/>
          </p:nvGrpSpPr>
          <p:grpSpPr>
            <a:xfrm>
              <a:off x="0" y="2154480"/>
              <a:ext cx="251221" cy="265941"/>
              <a:chOff x="0" y="-47625"/>
              <a:chExt cx="812800" cy="860425"/>
            </a:xfrm>
          </p:grpSpPr>
          <p:sp>
            <p:nvSpPr>
              <p:cNvPr id="341" name="Google Shape;341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2" name="Google Shape;342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" name="Google Shape;343;p14"/>
            <p:cNvGrpSpPr/>
            <p:nvPr/>
          </p:nvGrpSpPr>
          <p:grpSpPr>
            <a:xfrm>
              <a:off x="979119" y="2154480"/>
              <a:ext cx="251221" cy="265941"/>
              <a:chOff x="0" y="-47625"/>
              <a:chExt cx="812800" cy="860425"/>
            </a:xfrm>
          </p:grpSpPr>
          <p:sp>
            <p:nvSpPr>
              <p:cNvPr id="344" name="Google Shape;344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5" name="Google Shape;345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6" name="Google Shape;346;p14"/>
            <p:cNvGrpSpPr/>
            <p:nvPr/>
          </p:nvGrpSpPr>
          <p:grpSpPr>
            <a:xfrm>
              <a:off x="1958239" y="2154480"/>
              <a:ext cx="251221" cy="265941"/>
              <a:chOff x="0" y="-47625"/>
              <a:chExt cx="812800" cy="860425"/>
            </a:xfrm>
          </p:grpSpPr>
          <p:sp>
            <p:nvSpPr>
              <p:cNvPr id="347" name="Google Shape;347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8" name="Google Shape;348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9" name="Google Shape;349;p14"/>
            <p:cNvGrpSpPr/>
            <p:nvPr/>
          </p:nvGrpSpPr>
          <p:grpSpPr>
            <a:xfrm>
              <a:off x="2937358" y="2154480"/>
              <a:ext cx="251221" cy="265941"/>
              <a:chOff x="0" y="-47625"/>
              <a:chExt cx="812800" cy="860425"/>
            </a:xfrm>
          </p:grpSpPr>
          <p:sp>
            <p:nvSpPr>
              <p:cNvPr id="350" name="Google Shape;350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51" name="Google Shape;351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" name="Google Shape;352;p14"/>
            <p:cNvGrpSpPr/>
            <p:nvPr/>
          </p:nvGrpSpPr>
          <p:grpSpPr>
            <a:xfrm>
              <a:off x="3916477" y="2154480"/>
              <a:ext cx="251221" cy="265941"/>
              <a:chOff x="0" y="-47625"/>
              <a:chExt cx="812800" cy="860425"/>
            </a:xfrm>
          </p:grpSpPr>
          <p:sp>
            <p:nvSpPr>
              <p:cNvPr id="353" name="Google Shape;353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54" name="Google Shape;354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5" name="Google Shape;355;p14"/>
            <p:cNvGrpSpPr/>
            <p:nvPr/>
          </p:nvGrpSpPr>
          <p:grpSpPr>
            <a:xfrm>
              <a:off x="0" y="2876742"/>
              <a:ext cx="251221" cy="265941"/>
              <a:chOff x="0" y="-47625"/>
              <a:chExt cx="812800" cy="860425"/>
            </a:xfrm>
          </p:grpSpPr>
          <p:sp>
            <p:nvSpPr>
              <p:cNvPr id="356" name="Google Shape;356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57" name="Google Shape;357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8" name="Google Shape;358;p14"/>
            <p:cNvGrpSpPr/>
            <p:nvPr/>
          </p:nvGrpSpPr>
          <p:grpSpPr>
            <a:xfrm>
              <a:off x="979119" y="2876742"/>
              <a:ext cx="251221" cy="265941"/>
              <a:chOff x="0" y="-47625"/>
              <a:chExt cx="812800" cy="860425"/>
            </a:xfrm>
          </p:grpSpPr>
          <p:sp>
            <p:nvSpPr>
              <p:cNvPr id="359" name="Google Shape;359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0" name="Google Shape;360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1" name="Google Shape;361;p14"/>
            <p:cNvGrpSpPr/>
            <p:nvPr/>
          </p:nvGrpSpPr>
          <p:grpSpPr>
            <a:xfrm>
              <a:off x="1958239" y="2876742"/>
              <a:ext cx="251221" cy="265941"/>
              <a:chOff x="0" y="-47625"/>
              <a:chExt cx="812800" cy="860425"/>
            </a:xfrm>
          </p:grpSpPr>
          <p:sp>
            <p:nvSpPr>
              <p:cNvPr id="362" name="Google Shape;362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3" name="Google Shape;363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4" name="Google Shape;364;p14"/>
            <p:cNvGrpSpPr/>
            <p:nvPr/>
          </p:nvGrpSpPr>
          <p:grpSpPr>
            <a:xfrm>
              <a:off x="2937358" y="2876742"/>
              <a:ext cx="251221" cy="265941"/>
              <a:chOff x="0" y="-47625"/>
              <a:chExt cx="812800" cy="860425"/>
            </a:xfrm>
          </p:grpSpPr>
          <p:sp>
            <p:nvSpPr>
              <p:cNvPr id="365" name="Google Shape;365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6" name="Google Shape;366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7" name="Google Shape;367;p14"/>
            <p:cNvGrpSpPr/>
            <p:nvPr/>
          </p:nvGrpSpPr>
          <p:grpSpPr>
            <a:xfrm>
              <a:off x="3916477" y="2876742"/>
              <a:ext cx="251221" cy="265941"/>
              <a:chOff x="0" y="-47625"/>
              <a:chExt cx="812800" cy="860425"/>
            </a:xfrm>
          </p:grpSpPr>
          <p:sp>
            <p:nvSpPr>
              <p:cNvPr id="368" name="Google Shape;368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9" name="Google Shape;369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0" name="Google Shape;370;p14"/>
            <p:cNvGrpSpPr/>
            <p:nvPr/>
          </p:nvGrpSpPr>
          <p:grpSpPr>
            <a:xfrm>
              <a:off x="0" y="3599003"/>
              <a:ext cx="251221" cy="265941"/>
              <a:chOff x="0" y="-47625"/>
              <a:chExt cx="812800" cy="860425"/>
            </a:xfrm>
          </p:grpSpPr>
          <p:sp>
            <p:nvSpPr>
              <p:cNvPr id="371" name="Google Shape;371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2" name="Google Shape;372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3" name="Google Shape;373;p14"/>
            <p:cNvGrpSpPr/>
            <p:nvPr/>
          </p:nvGrpSpPr>
          <p:grpSpPr>
            <a:xfrm>
              <a:off x="979119" y="3599003"/>
              <a:ext cx="251221" cy="265941"/>
              <a:chOff x="0" y="-47625"/>
              <a:chExt cx="812800" cy="860425"/>
            </a:xfrm>
          </p:grpSpPr>
          <p:sp>
            <p:nvSpPr>
              <p:cNvPr id="374" name="Google Shape;374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5" name="Google Shape;375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6" name="Google Shape;376;p14"/>
            <p:cNvGrpSpPr/>
            <p:nvPr/>
          </p:nvGrpSpPr>
          <p:grpSpPr>
            <a:xfrm>
              <a:off x="1958239" y="3599003"/>
              <a:ext cx="251221" cy="265941"/>
              <a:chOff x="0" y="-47625"/>
              <a:chExt cx="812800" cy="860425"/>
            </a:xfrm>
          </p:grpSpPr>
          <p:sp>
            <p:nvSpPr>
              <p:cNvPr id="377" name="Google Shape;377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8" name="Google Shape;378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9" name="Google Shape;379;p14"/>
            <p:cNvGrpSpPr/>
            <p:nvPr/>
          </p:nvGrpSpPr>
          <p:grpSpPr>
            <a:xfrm>
              <a:off x="2937358" y="3599003"/>
              <a:ext cx="251221" cy="265941"/>
              <a:chOff x="0" y="-47625"/>
              <a:chExt cx="812800" cy="860425"/>
            </a:xfrm>
          </p:grpSpPr>
          <p:sp>
            <p:nvSpPr>
              <p:cNvPr id="380" name="Google Shape;380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81" name="Google Shape;381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2" name="Google Shape;382;p14"/>
            <p:cNvGrpSpPr/>
            <p:nvPr/>
          </p:nvGrpSpPr>
          <p:grpSpPr>
            <a:xfrm>
              <a:off x="3916477" y="3599003"/>
              <a:ext cx="251221" cy="265941"/>
              <a:chOff x="0" y="-47625"/>
              <a:chExt cx="812800" cy="860425"/>
            </a:xfrm>
          </p:grpSpPr>
          <p:sp>
            <p:nvSpPr>
              <p:cNvPr id="383" name="Google Shape;383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84" name="Google Shape;384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66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385" name="Google Shape;385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55401" y="7884093"/>
            <a:ext cx="3413861" cy="2431677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14"/>
          <p:cNvSpPr txBox="1"/>
          <p:nvPr/>
        </p:nvSpPr>
        <p:spPr>
          <a:xfrm>
            <a:off x="-1429612" y="9319126"/>
            <a:ext cx="6910589" cy="36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latin typeface="Forum"/>
                <a:ea typeface="Forum"/>
                <a:cs typeface="Forum"/>
                <a:sym typeface="Forum"/>
              </a:rPr>
              <a:t> </a:t>
            </a:r>
            <a:endParaRPr dirty="0"/>
          </a:p>
        </p:txBody>
      </p:sp>
      <p:sp>
        <p:nvSpPr>
          <p:cNvPr id="405" name="Google Shape;405;p14"/>
          <p:cNvSpPr txBox="1"/>
          <p:nvPr/>
        </p:nvSpPr>
        <p:spPr>
          <a:xfrm>
            <a:off x="6858005" y="1535661"/>
            <a:ext cx="6459687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</a:pP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8A9D05-9AAA-E151-414E-3C3989B48043}"/>
              </a:ext>
            </a:extLst>
          </p:cNvPr>
          <p:cNvSpPr txBox="1"/>
          <p:nvPr/>
        </p:nvSpPr>
        <p:spPr>
          <a:xfrm>
            <a:off x="6298973" y="8365707"/>
            <a:ext cx="6549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4DBB81-698E-CB4D-44D4-ECC195B4B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0340" y="829184"/>
            <a:ext cx="10556236" cy="1698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20000"/>
              </a:lnSpc>
            </a:pPr>
            <a:r>
              <a:rPr lang="vi-VN" sz="3600" b="1" dirty="0">
                <a:cs typeface="Times New Roman" panose="02020603050405020304" pitchFamily="18" charset="0"/>
              </a:rPr>
              <a:t>IV. Cách thức tải chương trình và xây dựng chương trình minh họa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6A20A0-2CB5-4D16-832C-4A9703B19B52}"/>
              </a:ext>
            </a:extLst>
          </p:cNvPr>
          <p:cNvSpPr txBox="1"/>
          <p:nvPr/>
        </p:nvSpPr>
        <p:spPr>
          <a:xfrm>
            <a:off x="425669" y="2267906"/>
            <a:ext cx="13643593" cy="3483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7028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en-US" sz="3000" b="1" dirty="0" err="1">
                <a:effectLst/>
                <a:latin typeface="+mj-lt"/>
                <a:ea typeface="Calibri" panose="020F0502020204030204" pitchFamily="34" charset="0"/>
              </a:rPr>
              <a:t>Cách</a:t>
            </a:r>
            <a:r>
              <a:rPr lang="en-US" sz="3000" b="1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3000" b="1" dirty="0" err="1">
                <a:effectLst/>
                <a:latin typeface="+mj-lt"/>
                <a:ea typeface="Calibri" panose="020F0502020204030204" pitchFamily="34" charset="0"/>
              </a:rPr>
              <a:t>tải</a:t>
            </a:r>
            <a:r>
              <a:rPr lang="en-US" sz="3000" b="1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3000" b="1" dirty="0" err="1">
                <a:effectLst/>
                <a:latin typeface="+mj-lt"/>
                <a:ea typeface="Calibri" panose="020F0502020204030204" pitchFamily="34" charset="0"/>
              </a:rPr>
              <a:t>chương</a:t>
            </a:r>
            <a:r>
              <a:rPr lang="en-US" sz="3000" b="1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3000" b="1" dirty="0" err="1">
                <a:effectLst/>
                <a:latin typeface="+mj-lt"/>
                <a:ea typeface="Calibri" panose="020F0502020204030204" pitchFamily="34" charset="0"/>
              </a:rPr>
              <a:t>trình</a:t>
            </a:r>
            <a:endParaRPr lang="en-US" sz="3000" b="1" dirty="0">
              <a:effectLst/>
              <a:latin typeface="+mj-lt"/>
              <a:ea typeface="Calibri" panose="020F0502020204030204" pitchFamily="34" charset="0"/>
            </a:endParaRPr>
          </a:p>
          <a:p>
            <a:pPr marL="62738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latin typeface="+mj-lt"/>
                <a:ea typeface="Calibri" panose="020F0502020204030204" pitchFamily="34" charset="0"/>
              </a:rPr>
              <a:t>-</a:t>
            </a:r>
            <a:r>
              <a:rPr lang="en-US" sz="2500" dirty="0" err="1">
                <a:effectLst/>
                <a:latin typeface="+mj-lt"/>
                <a:ea typeface="Calibri" panose="020F0502020204030204" pitchFamily="34" charset="0"/>
              </a:rPr>
              <a:t>Để</a:t>
            </a:r>
            <a:r>
              <a:rPr lang="en-US" sz="25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500" dirty="0" err="1">
                <a:effectLst/>
                <a:latin typeface="+mj-lt"/>
                <a:ea typeface="Calibri" panose="020F0502020204030204" pitchFamily="34" charset="0"/>
              </a:rPr>
              <a:t>cài</a:t>
            </a:r>
            <a:r>
              <a:rPr lang="en-US" sz="25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500" dirty="0" err="1">
                <a:effectLst/>
                <a:latin typeface="+mj-lt"/>
                <a:ea typeface="Calibri" panose="020F0502020204030204" pitchFamily="34" charset="0"/>
              </a:rPr>
              <a:t>đặt</a:t>
            </a:r>
            <a:r>
              <a:rPr lang="en-US" sz="25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500" dirty="0" err="1">
                <a:effectLst/>
                <a:latin typeface="+mj-lt"/>
                <a:ea typeface="Calibri" panose="020F0502020204030204" pitchFamily="34" charset="0"/>
              </a:rPr>
              <a:t>osCommerce</a:t>
            </a:r>
            <a:r>
              <a:rPr lang="en-US" sz="2500" dirty="0">
                <a:effectLst/>
                <a:latin typeface="+mj-lt"/>
                <a:ea typeface="Calibri" panose="020F0502020204030204" pitchFamily="34" charset="0"/>
              </a:rPr>
              <a:t>, </a:t>
            </a:r>
            <a:r>
              <a:rPr lang="en-US" sz="2500" dirty="0" err="1">
                <a:effectLst/>
                <a:latin typeface="+mj-lt"/>
                <a:ea typeface="Calibri" panose="020F0502020204030204" pitchFamily="34" charset="0"/>
              </a:rPr>
              <a:t>bạn</a:t>
            </a:r>
            <a:r>
              <a:rPr lang="en-US" sz="25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500" dirty="0" err="1">
                <a:effectLst/>
                <a:latin typeface="+mj-lt"/>
                <a:ea typeface="Calibri" panose="020F0502020204030204" pitchFamily="34" charset="0"/>
              </a:rPr>
              <a:t>cần</a:t>
            </a:r>
            <a:r>
              <a:rPr lang="en-US" sz="25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500" dirty="0" err="1">
                <a:effectLst/>
                <a:latin typeface="+mj-lt"/>
                <a:ea typeface="Calibri" panose="020F0502020204030204" pitchFamily="34" charset="0"/>
              </a:rPr>
              <a:t>truy</a:t>
            </a:r>
            <a:r>
              <a:rPr lang="en-US" sz="25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500" dirty="0" err="1">
                <a:effectLst/>
                <a:latin typeface="+mj-lt"/>
                <a:ea typeface="Calibri" panose="020F0502020204030204" pitchFamily="34" charset="0"/>
              </a:rPr>
              <a:t>cập</a:t>
            </a:r>
            <a:r>
              <a:rPr lang="en-US" sz="25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500" dirty="0" err="1">
                <a:effectLst/>
                <a:latin typeface="+mj-lt"/>
                <a:ea typeface="Calibri" panose="020F0502020204030204" pitchFamily="34" charset="0"/>
              </a:rPr>
              <a:t>trang</a:t>
            </a:r>
            <a:r>
              <a:rPr lang="en-US" sz="2500" dirty="0">
                <a:effectLst/>
                <a:latin typeface="+mj-lt"/>
                <a:ea typeface="Calibri" panose="020F0502020204030204" pitchFamily="34" charset="0"/>
              </a:rPr>
              <a:t> web oscommerce.com </a:t>
            </a:r>
            <a:r>
              <a:rPr lang="en-US" sz="2500" dirty="0" err="1">
                <a:effectLst/>
                <a:latin typeface="+mj-lt"/>
                <a:ea typeface="Calibri" panose="020F0502020204030204" pitchFamily="34" charset="0"/>
              </a:rPr>
              <a:t>để</a:t>
            </a:r>
            <a:r>
              <a:rPr lang="en-US" sz="25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500" dirty="0" err="1">
                <a:effectLst/>
                <a:latin typeface="+mj-lt"/>
                <a:ea typeface="Calibri" panose="020F0502020204030204" pitchFamily="34" charset="0"/>
              </a:rPr>
              <a:t>tải</a:t>
            </a:r>
            <a:r>
              <a:rPr lang="en-US" sz="25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500" dirty="0" err="1">
                <a:effectLst/>
                <a:latin typeface="+mj-lt"/>
                <a:ea typeface="Calibri" panose="020F0502020204030204" pitchFamily="34" charset="0"/>
              </a:rPr>
              <a:t>mã</a:t>
            </a:r>
            <a:r>
              <a:rPr lang="en-US" sz="25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500" dirty="0" err="1">
                <a:effectLst/>
                <a:latin typeface="+mj-lt"/>
                <a:ea typeface="Calibri" panose="020F0502020204030204" pitchFamily="34" charset="0"/>
              </a:rPr>
              <a:t>nguồn</a:t>
            </a:r>
            <a:r>
              <a:rPr lang="en-US" sz="25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500" dirty="0" err="1">
                <a:effectLst/>
                <a:latin typeface="+mj-lt"/>
                <a:ea typeface="Calibri" panose="020F0502020204030204" pitchFamily="34" charset="0"/>
              </a:rPr>
              <a:t>về</a:t>
            </a:r>
            <a:r>
              <a:rPr lang="en-US" sz="2500" dirty="0">
                <a:effectLst/>
                <a:latin typeface="+mj-lt"/>
                <a:ea typeface="Calibri" panose="020F0502020204030204" pitchFamily="34" charset="0"/>
              </a:rPr>
              <a:t>. Sau </a:t>
            </a:r>
            <a:r>
              <a:rPr lang="en-US" sz="2500" dirty="0" err="1">
                <a:effectLst/>
                <a:latin typeface="+mj-lt"/>
                <a:ea typeface="Calibri" panose="020F0502020204030204" pitchFamily="34" charset="0"/>
              </a:rPr>
              <a:t>đó</a:t>
            </a:r>
            <a:r>
              <a:rPr lang="en-US" sz="2500" dirty="0">
                <a:effectLst/>
                <a:latin typeface="+mj-lt"/>
                <a:ea typeface="Calibri" panose="020F0502020204030204" pitchFamily="34" charset="0"/>
              </a:rPr>
              <a:t>, </a:t>
            </a:r>
            <a:r>
              <a:rPr lang="en-US" sz="2500" dirty="0" err="1">
                <a:effectLst/>
                <a:latin typeface="+mj-lt"/>
                <a:ea typeface="Calibri" panose="020F0502020204030204" pitchFamily="34" charset="0"/>
              </a:rPr>
              <a:t>bạn</a:t>
            </a:r>
            <a:r>
              <a:rPr lang="en-US" sz="25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500" dirty="0" err="1">
                <a:effectLst/>
                <a:latin typeface="+mj-lt"/>
                <a:ea typeface="Calibri" panose="020F0502020204030204" pitchFamily="34" charset="0"/>
              </a:rPr>
              <a:t>có</a:t>
            </a:r>
            <a:r>
              <a:rPr lang="en-US" sz="25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500" dirty="0" err="1">
                <a:effectLst/>
                <a:latin typeface="+mj-lt"/>
                <a:ea typeface="Calibri" panose="020F0502020204030204" pitchFamily="34" charset="0"/>
              </a:rPr>
              <a:t>thể</a:t>
            </a:r>
            <a:r>
              <a:rPr lang="en-US" sz="25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500" dirty="0" err="1">
                <a:effectLst/>
                <a:latin typeface="+mj-lt"/>
                <a:ea typeface="Calibri" panose="020F0502020204030204" pitchFamily="34" charset="0"/>
              </a:rPr>
              <a:t>làm</a:t>
            </a:r>
            <a:r>
              <a:rPr lang="en-US" sz="25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500" dirty="0" err="1">
                <a:effectLst/>
                <a:latin typeface="+mj-lt"/>
                <a:ea typeface="Calibri" panose="020F0502020204030204" pitchFamily="34" charset="0"/>
              </a:rPr>
              <a:t>theo</a:t>
            </a:r>
            <a:r>
              <a:rPr lang="en-US" sz="25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500" dirty="0" err="1">
                <a:effectLst/>
                <a:latin typeface="+mj-lt"/>
                <a:ea typeface="Calibri" panose="020F0502020204030204" pitchFamily="34" charset="0"/>
              </a:rPr>
              <a:t>các</a:t>
            </a:r>
            <a:r>
              <a:rPr lang="en-US" sz="25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500" dirty="0" err="1">
                <a:effectLst/>
                <a:latin typeface="+mj-lt"/>
                <a:ea typeface="Calibri" panose="020F0502020204030204" pitchFamily="34" charset="0"/>
              </a:rPr>
              <a:t>bước</a:t>
            </a:r>
            <a:r>
              <a:rPr lang="en-US" sz="25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500" dirty="0" err="1">
                <a:effectLst/>
                <a:latin typeface="+mj-lt"/>
                <a:ea typeface="Calibri" panose="020F0502020204030204" pitchFamily="34" charset="0"/>
              </a:rPr>
              <a:t>sau</a:t>
            </a:r>
            <a:r>
              <a:rPr lang="en-US" sz="2500" dirty="0">
                <a:effectLst/>
                <a:latin typeface="+mj-lt"/>
                <a:ea typeface="Calibri" panose="020F0502020204030204" pitchFamily="34" charset="0"/>
              </a:rPr>
              <a:t>:</a:t>
            </a:r>
          </a:p>
          <a:p>
            <a:pPr marL="627380" indent="18034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effectLst/>
                <a:latin typeface="+mj-lt"/>
                <a:ea typeface="Calibri" panose="020F0502020204030204" pitchFamily="34" charset="0"/>
              </a:rPr>
              <a:t>Bước1:Mở </a:t>
            </a:r>
            <a:r>
              <a:rPr lang="en-US" sz="2500" dirty="0" err="1">
                <a:effectLst/>
                <a:latin typeface="+mj-lt"/>
                <a:ea typeface="Calibri" panose="020F0502020204030204" pitchFamily="34" charset="0"/>
              </a:rPr>
              <a:t>trình</a:t>
            </a:r>
            <a:r>
              <a:rPr lang="en-US" sz="25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500" dirty="0" err="1">
                <a:effectLst/>
                <a:latin typeface="+mj-lt"/>
                <a:ea typeface="Calibri" panose="020F0502020204030204" pitchFamily="34" charset="0"/>
              </a:rPr>
              <a:t>duyệt</a:t>
            </a:r>
            <a:r>
              <a:rPr lang="en-US" sz="25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500" dirty="0" err="1">
                <a:effectLst/>
                <a:latin typeface="+mj-lt"/>
                <a:ea typeface="Calibri" panose="020F0502020204030204" pitchFamily="34" charset="0"/>
              </a:rPr>
              <a:t>và</a:t>
            </a:r>
            <a:r>
              <a:rPr lang="en-US" sz="25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500" dirty="0" err="1">
                <a:effectLst/>
                <a:latin typeface="+mj-lt"/>
                <a:ea typeface="Calibri" panose="020F0502020204030204" pitchFamily="34" charset="0"/>
              </a:rPr>
              <a:t>nhập</a:t>
            </a:r>
            <a:r>
              <a:rPr lang="en-US" sz="25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500" dirty="0" err="1">
                <a:effectLst/>
                <a:latin typeface="+mj-lt"/>
                <a:ea typeface="Calibri" panose="020F0502020204030204" pitchFamily="34" charset="0"/>
              </a:rPr>
              <a:t>url</a:t>
            </a:r>
            <a:r>
              <a:rPr lang="en-US" sz="2500" dirty="0">
                <a:effectLst/>
                <a:latin typeface="+mj-lt"/>
                <a:ea typeface="Calibri" panose="020F0502020204030204" pitchFamily="34" charset="0"/>
              </a:rPr>
              <a:t> http://localhost/yourfolder/ </a:t>
            </a:r>
            <a:r>
              <a:rPr lang="en-US" sz="2500" dirty="0" err="1">
                <a:effectLst/>
                <a:latin typeface="+mj-lt"/>
                <a:ea typeface="Calibri" panose="020F0502020204030204" pitchFamily="34" charset="0"/>
              </a:rPr>
              <a:t>để</a:t>
            </a:r>
            <a:r>
              <a:rPr lang="en-US" sz="25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500" dirty="0" err="1">
                <a:effectLst/>
                <a:latin typeface="+mj-lt"/>
                <a:ea typeface="Calibri" panose="020F0502020204030204" pitchFamily="34" charset="0"/>
              </a:rPr>
              <a:t>hiện</a:t>
            </a:r>
            <a:r>
              <a:rPr lang="en-US" sz="25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500" dirty="0" err="1">
                <a:effectLst/>
                <a:latin typeface="+mj-lt"/>
                <a:ea typeface="Calibri" panose="020F0502020204030204" pitchFamily="34" charset="0"/>
              </a:rPr>
              <a:t>ra</a:t>
            </a:r>
            <a:r>
              <a:rPr lang="en-US" sz="25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500" dirty="0" err="1">
                <a:effectLst/>
                <a:latin typeface="+mj-lt"/>
                <a:ea typeface="Calibri" panose="020F0502020204030204" pitchFamily="34" charset="0"/>
              </a:rPr>
              <a:t>màn</a:t>
            </a:r>
            <a:r>
              <a:rPr lang="en-US" sz="25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500" dirty="0" err="1">
                <a:effectLst/>
                <a:latin typeface="+mj-lt"/>
                <a:ea typeface="Calibri" panose="020F0502020204030204" pitchFamily="34" charset="0"/>
              </a:rPr>
              <a:t>hình</a:t>
            </a:r>
            <a:r>
              <a:rPr lang="en-US" sz="25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500" dirty="0" err="1">
                <a:effectLst/>
                <a:latin typeface="+mj-lt"/>
                <a:ea typeface="Calibri" panose="020F0502020204030204" pitchFamily="34" charset="0"/>
              </a:rPr>
              <a:t>cài</a:t>
            </a:r>
            <a:r>
              <a:rPr lang="en-US" sz="25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500" dirty="0" err="1">
                <a:effectLst/>
                <a:latin typeface="+mj-lt"/>
                <a:ea typeface="Calibri" panose="020F0502020204030204" pitchFamily="34" charset="0"/>
              </a:rPr>
              <a:t>đặt</a:t>
            </a:r>
            <a:r>
              <a:rPr lang="en-US" sz="2500" dirty="0">
                <a:effectLst/>
                <a:latin typeface="+mj-lt"/>
                <a:ea typeface="Calibri" panose="020F0502020204030204" pitchFamily="34" charset="0"/>
              </a:rPr>
              <a:t>.</a:t>
            </a:r>
          </a:p>
          <a:p>
            <a:pPr marL="627380" indent="18034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500" dirty="0" err="1">
                <a:effectLst/>
                <a:latin typeface="+mj-lt"/>
                <a:ea typeface="Calibri" panose="020F0502020204030204" pitchFamily="34" charset="0"/>
              </a:rPr>
              <a:t>Bước</a:t>
            </a:r>
            <a:r>
              <a:rPr lang="en-US" sz="2500" dirty="0">
                <a:effectLst/>
                <a:latin typeface="+mj-lt"/>
                <a:ea typeface="Calibri" panose="020F0502020204030204" pitchFamily="34" charset="0"/>
              </a:rPr>
              <a:t> 2: </a:t>
            </a:r>
            <a:r>
              <a:rPr lang="en-US" sz="2500" dirty="0" err="1">
                <a:effectLst/>
                <a:latin typeface="+mj-lt"/>
                <a:ea typeface="Calibri" panose="020F0502020204030204" pitchFamily="34" charset="0"/>
              </a:rPr>
              <a:t>Nhập</a:t>
            </a:r>
            <a:r>
              <a:rPr lang="en-US" sz="25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500" dirty="0" err="1">
                <a:effectLst/>
                <a:latin typeface="+mj-lt"/>
                <a:ea typeface="Calibri" panose="020F0502020204030204" pitchFamily="34" charset="0"/>
              </a:rPr>
              <a:t>thông</a:t>
            </a:r>
            <a:r>
              <a:rPr lang="en-US" sz="2500" dirty="0">
                <a:effectLst/>
                <a:latin typeface="+mj-lt"/>
                <a:ea typeface="Calibri" panose="020F0502020204030204" pitchFamily="34" charset="0"/>
              </a:rPr>
              <a:t> tin </a:t>
            </a:r>
            <a:r>
              <a:rPr lang="en-US" sz="2500" dirty="0" err="1">
                <a:effectLst/>
                <a:latin typeface="+mj-lt"/>
                <a:ea typeface="Calibri" panose="020F0502020204030204" pitchFamily="34" charset="0"/>
              </a:rPr>
              <a:t>về</a:t>
            </a:r>
            <a:r>
              <a:rPr lang="en-US" sz="2500" dirty="0">
                <a:effectLst/>
                <a:latin typeface="+mj-lt"/>
                <a:ea typeface="Calibri" panose="020F0502020204030204" pitchFamily="34" charset="0"/>
              </a:rPr>
              <a:t> CSDL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8965C4-4EA7-0FD9-329F-D6A7FC75C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1602" y="5798229"/>
            <a:ext cx="8611725" cy="4057881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900</Words>
  <Application>Microsoft Office PowerPoint</Application>
  <PresentationFormat>Custom</PresentationFormat>
  <Paragraphs>78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Wingdings</vt:lpstr>
      <vt:lpstr>Times New Roman</vt:lpstr>
      <vt:lpstr>ff1</vt:lpstr>
      <vt:lpstr>Symbol</vt:lpstr>
      <vt:lpstr>Forum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Mưng Nhật</cp:lastModifiedBy>
  <cp:revision>26</cp:revision>
  <dcterms:modified xsi:type="dcterms:W3CDTF">2023-04-07T00:36:10Z</dcterms:modified>
</cp:coreProperties>
</file>